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4"/>
    <p:sldMasterId id="2147483762" r:id="rId5"/>
    <p:sldMasterId id="2147483781" r:id="rId6"/>
    <p:sldMasterId id="2147483800" r:id="rId7"/>
    <p:sldMasterId id="2147483857" r:id="rId8"/>
    <p:sldMasterId id="2147483876" r:id="rId9"/>
    <p:sldMasterId id="2147483895" r:id="rId10"/>
  </p:sldMasterIdLst>
  <p:notesMasterIdLst>
    <p:notesMasterId r:id="rId22"/>
  </p:notesMasterIdLst>
  <p:handoutMasterIdLst>
    <p:handoutMasterId r:id="rId23"/>
  </p:handoutMasterIdLst>
  <p:sldIdLst>
    <p:sldId id="257" r:id="rId11"/>
    <p:sldId id="389" r:id="rId12"/>
    <p:sldId id="392" r:id="rId13"/>
    <p:sldId id="393" r:id="rId14"/>
    <p:sldId id="384" r:id="rId15"/>
    <p:sldId id="317" r:id="rId16"/>
    <p:sldId id="394" r:id="rId17"/>
    <p:sldId id="395" r:id="rId18"/>
    <p:sldId id="396" r:id="rId19"/>
    <p:sldId id="397" r:id="rId20"/>
    <p:sldId id="39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BCDE86-013D-41E1-9608-A2B6F610D4D1}" v="52" dt="2022-09-10T06:56:51.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9" d="100"/>
          <a:sy n="89" d="100"/>
        </p:scale>
        <p:origin x="466"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Agarwal" userId="d978b43181223add" providerId="LiveId" clId="{7BBCDE86-013D-41E1-9608-A2B6F610D4D1}"/>
    <pc:docChg chg="custSel addSld modSld">
      <pc:chgData name="Aditya Agarwal" userId="d978b43181223add" providerId="LiveId" clId="{7BBCDE86-013D-41E1-9608-A2B6F610D4D1}" dt="2022-09-10T06:56:51.282" v="200" actId="20577"/>
      <pc:docMkLst>
        <pc:docMk/>
      </pc:docMkLst>
      <pc:sldChg chg="addSp modSp mod">
        <pc:chgData name="Aditya Agarwal" userId="d978b43181223add" providerId="LiveId" clId="{7BBCDE86-013D-41E1-9608-A2B6F610D4D1}" dt="2022-09-10T06:49:05.642" v="125" actId="20577"/>
        <pc:sldMkLst>
          <pc:docMk/>
          <pc:sldMk cId="752814286" sldId="257"/>
        </pc:sldMkLst>
        <pc:spChg chg="add mod">
          <ac:chgData name="Aditya Agarwal" userId="d978b43181223add" providerId="LiveId" clId="{7BBCDE86-013D-41E1-9608-A2B6F610D4D1}" dt="2022-09-10T06:49:05.642" v="125" actId="20577"/>
          <ac:spMkLst>
            <pc:docMk/>
            <pc:sldMk cId="752814286" sldId="257"/>
            <ac:spMk id="3" creationId="{216D48A5-097D-55E0-F169-DCC0CF67E34A}"/>
          </ac:spMkLst>
        </pc:spChg>
      </pc:sldChg>
      <pc:sldChg chg="addSp modSp mod">
        <pc:chgData name="Aditya Agarwal" userId="d978b43181223add" providerId="LiveId" clId="{7BBCDE86-013D-41E1-9608-A2B6F610D4D1}" dt="2022-09-10T06:50:16.991" v="140" actId="1076"/>
        <pc:sldMkLst>
          <pc:docMk/>
          <pc:sldMk cId="560021826" sldId="317"/>
        </pc:sldMkLst>
        <pc:spChg chg="add mod">
          <ac:chgData name="Aditya Agarwal" userId="d978b43181223add" providerId="LiveId" clId="{7BBCDE86-013D-41E1-9608-A2B6F610D4D1}" dt="2022-09-10T06:50:16.991" v="140" actId="1076"/>
          <ac:spMkLst>
            <pc:docMk/>
            <pc:sldMk cId="560021826" sldId="317"/>
            <ac:spMk id="2" creationId="{BBD07188-01EA-B817-D13B-920A35AF1E10}"/>
          </ac:spMkLst>
        </pc:spChg>
      </pc:sldChg>
      <pc:sldChg chg="addSp modSp mod">
        <pc:chgData name="Aditya Agarwal" userId="d978b43181223add" providerId="LiveId" clId="{7BBCDE86-013D-41E1-9608-A2B6F610D4D1}" dt="2022-09-10T06:50:03.926" v="137" actId="1076"/>
        <pc:sldMkLst>
          <pc:docMk/>
          <pc:sldMk cId="2158886557" sldId="384"/>
        </pc:sldMkLst>
        <pc:spChg chg="add mod">
          <ac:chgData name="Aditya Agarwal" userId="d978b43181223add" providerId="LiveId" clId="{7BBCDE86-013D-41E1-9608-A2B6F610D4D1}" dt="2022-09-10T06:50:03.926" v="137" actId="1076"/>
          <ac:spMkLst>
            <pc:docMk/>
            <pc:sldMk cId="2158886557" sldId="384"/>
            <ac:spMk id="2" creationId="{1458A555-4CFE-F549-454F-8A24DEA187F3}"/>
          </ac:spMkLst>
        </pc:spChg>
        <pc:spChg chg="mod">
          <ac:chgData name="Aditya Agarwal" userId="d978b43181223add" providerId="LiveId" clId="{7BBCDE86-013D-41E1-9608-A2B6F610D4D1}" dt="2022-09-08T16:33:37.612" v="1" actId="27636"/>
          <ac:spMkLst>
            <pc:docMk/>
            <pc:sldMk cId="2158886557" sldId="384"/>
            <ac:spMk id="12" creationId="{E5127060-CDBF-435F-9009-A5451CCE305D}"/>
          </ac:spMkLst>
        </pc:spChg>
      </pc:sldChg>
      <pc:sldChg chg="addSp modSp mod">
        <pc:chgData name="Aditya Agarwal" userId="d978b43181223add" providerId="LiveId" clId="{7BBCDE86-013D-41E1-9608-A2B6F610D4D1}" dt="2022-09-10T06:49:19.919" v="127" actId="20577"/>
        <pc:sldMkLst>
          <pc:docMk/>
          <pc:sldMk cId="2313234867" sldId="389"/>
        </pc:sldMkLst>
        <pc:spChg chg="add mod">
          <ac:chgData name="Aditya Agarwal" userId="d978b43181223add" providerId="LiveId" clId="{7BBCDE86-013D-41E1-9608-A2B6F610D4D1}" dt="2022-09-10T06:49:19.919" v="127" actId="20577"/>
          <ac:spMkLst>
            <pc:docMk/>
            <pc:sldMk cId="2313234867" sldId="389"/>
            <ac:spMk id="4" creationId="{214D5B3C-4A98-F32A-755C-DDD19D99E2AB}"/>
          </ac:spMkLst>
        </pc:spChg>
      </pc:sldChg>
      <pc:sldChg chg="addSp modSp mod">
        <pc:chgData name="Aditya Agarwal" userId="d978b43181223add" providerId="LiveId" clId="{7BBCDE86-013D-41E1-9608-A2B6F610D4D1}" dt="2022-09-10T06:51:36.717" v="157" actId="1076"/>
        <pc:sldMkLst>
          <pc:docMk/>
          <pc:sldMk cId="3247798845" sldId="391"/>
        </pc:sldMkLst>
        <pc:spChg chg="add mod">
          <ac:chgData name="Aditya Agarwal" userId="d978b43181223add" providerId="LiveId" clId="{7BBCDE86-013D-41E1-9608-A2B6F610D4D1}" dt="2022-09-10T06:51:36.717" v="157" actId="1076"/>
          <ac:spMkLst>
            <pc:docMk/>
            <pc:sldMk cId="3247798845" sldId="391"/>
            <ac:spMk id="2" creationId="{9542393A-1894-9E7A-C9DD-8213D8203F2D}"/>
          </ac:spMkLst>
        </pc:spChg>
      </pc:sldChg>
      <pc:sldChg chg="addSp modSp mod">
        <pc:chgData name="Aditya Agarwal" userId="d978b43181223add" providerId="LiveId" clId="{7BBCDE86-013D-41E1-9608-A2B6F610D4D1}" dt="2022-09-10T06:49:40.964" v="130" actId="1076"/>
        <pc:sldMkLst>
          <pc:docMk/>
          <pc:sldMk cId="2295842779" sldId="392"/>
        </pc:sldMkLst>
        <pc:spChg chg="add mod">
          <ac:chgData name="Aditya Agarwal" userId="d978b43181223add" providerId="LiveId" clId="{7BBCDE86-013D-41E1-9608-A2B6F610D4D1}" dt="2022-09-10T06:49:40.964" v="130" actId="1076"/>
          <ac:spMkLst>
            <pc:docMk/>
            <pc:sldMk cId="2295842779" sldId="392"/>
            <ac:spMk id="2" creationId="{85D26951-B1F3-A50D-955A-42E2A9D5C5A1}"/>
          </ac:spMkLst>
        </pc:spChg>
      </pc:sldChg>
      <pc:sldChg chg="addSp modSp mod">
        <pc:chgData name="Aditya Agarwal" userId="d978b43181223add" providerId="LiveId" clId="{7BBCDE86-013D-41E1-9608-A2B6F610D4D1}" dt="2022-09-10T06:49:51.649" v="134" actId="20577"/>
        <pc:sldMkLst>
          <pc:docMk/>
          <pc:sldMk cId="1244603553" sldId="393"/>
        </pc:sldMkLst>
        <pc:spChg chg="add mod">
          <ac:chgData name="Aditya Agarwal" userId="d978b43181223add" providerId="LiveId" clId="{7BBCDE86-013D-41E1-9608-A2B6F610D4D1}" dt="2022-09-10T06:49:51.649" v="134" actId="20577"/>
          <ac:spMkLst>
            <pc:docMk/>
            <pc:sldMk cId="1244603553" sldId="393"/>
            <ac:spMk id="3" creationId="{B27D90ED-0E07-F54A-3C65-B96263DC4054}"/>
          </ac:spMkLst>
        </pc:spChg>
      </pc:sldChg>
      <pc:sldChg chg="addSp modSp mod">
        <pc:chgData name="Aditya Agarwal" userId="d978b43181223add" providerId="LiveId" clId="{7BBCDE86-013D-41E1-9608-A2B6F610D4D1}" dt="2022-09-10T06:50:32.843" v="143" actId="1076"/>
        <pc:sldMkLst>
          <pc:docMk/>
          <pc:sldMk cId="1128427928" sldId="394"/>
        </pc:sldMkLst>
        <pc:spChg chg="add mod">
          <ac:chgData name="Aditya Agarwal" userId="d978b43181223add" providerId="LiveId" clId="{7BBCDE86-013D-41E1-9608-A2B6F610D4D1}" dt="2022-09-10T06:50:32.843" v="143" actId="1076"/>
          <ac:spMkLst>
            <pc:docMk/>
            <pc:sldMk cId="1128427928" sldId="394"/>
            <ac:spMk id="2" creationId="{64E3DA16-FEF3-67FE-76DD-AE08A10AD904}"/>
          </ac:spMkLst>
        </pc:spChg>
      </pc:sldChg>
      <pc:sldChg chg="addSp modSp mod">
        <pc:chgData name="Aditya Agarwal" userId="d978b43181223add" providerId="LiveId" clId="{7BBCDE86-013D-41E1-9608-A2B6F610D4D1}" dt="2022-09-10T06:56:51.282" v="200" actId="20577"/>
        <pc:sldMkLst>
          <pc:docMk/>
          <pc:sldMk cId="603487145" sldId="395"/>
        </pc:sldMkLst>
        <pc:spChg chg="add mod">
          <ac:chgData name="Aditya Agarwal" userId="d978b43181223add" providerId="LiveId" clId="{7BBCDE86-013D-41E1-9608-A2B6F610D4D1}" dt="2022-09-10T06:50:57.254" v="146" actId="1076"/>
          <ac:spMkLst>
            <pc:docMk/>
            <pc:sldMk cId="603487145" sldId="395"/>
            <ac:spMk id="2" creationId="{5EDC8404-C652-D9C9-97DC-C6C410819236}"/>
          </ac:spMkLst>
        </pc:spChg>
        <pc:spChg chg="mod">
          <ac:chgData name="Aditya Agarwal" userId="d978b43181223add" providerId="LiveId" clId="{7BBCDE86-013D-41E1-9608-A2B6F610D4D1}" dt="2022-09-10T06:56:51.282" v="200" actId="20577"/>
          <ac:spMkLst>
            <pc:docMk/>
            <pc:sldMk cId="603487145" sldId="395"/>
            <ac:spMk id="6" creationId="{BC7827EE-4F31-1B96-FE86-047D0C9420DD}"/>
          </ac:spMkLst>
        </pc:spChg>
      </pc:sldChg>
      <pc:sldChg chg="addSp modSp mod">
        <pc:chgData name="Aditya Agarwal" userId="d978b43181223add" providerId="LiveId" clId="{7BBCDE86-013D-41E1-9608-A2B6F610D4D1}" dt="2022-09-10T06:54:00.079" v="188" actId="1076"/>
        <pc:sldMkLst>
          <pc:docMk/>
          <pc:sldMk cId="4026945063" sldId="396"/>
        </pc:sldMkLst>
        <pc:spChg chg="add mod">
          <ac:chgData name="Aditya Agarwal" userId="d978b43181223add" providerId="LiveId" clId="{7BBCDE86-013D-41E1-9608-A2B6F610D4D1}" dt="2022-09-10T06:51:05.209" v="148" actId="20577"/>
          <ac:spMkLst>
            <pc:docMk/>
            <pc:sldMk cId="4026945063" sldId="396"/>
            <ac:spMk id="2" creationId="{313567CE-C37B-C0D0-852F-5C6DACF05AA0}"/>
          </ac:spMkLst>
        </pc:spChg>
        <pc:spChg chg="mod">
          <ac:chgData name="Aditya Agarwal" userId="d978b43181223add" providerId="LiveId" clId="{7BBCDE86-013D-41E1-9608-A2B6F610D4D1}" dt="2022-09-10T06:53:02.104" v="165" actId="20577"/>
          <ac:spMkLst>
            <pc:docMk/>
            <pc:sldMk cId="4026945063" sldId="396"/>
            <ac:spMk id="6" creationId="{B24616EC-C429-99D0-8847-2E45C8CFBC6F}"/>
          </ac:spMkLst>
        </pc:spChg>
        <pc:spChg chg="mod">
          <ac:chgData name="Aditya Agarwal" userId="d978b43181223add" providerId="LiveId" clId="{7BBCDE86-013D-41E1-9608-A2B6F610D4D1}" dt="2022-09-10T06:53:25.059" v="167" actId="1076"/>
          <ac:spMkLst>
            <pc:docMk/>
            <pc:sldMk cId="4026945063" sldId="396"/>
            <ac:spMk id="11" creationId="{62DF9F7D-B212-6223-D892-997467701DF5}"/>
          </ac:spMkLst>
        </pc:spChg>
        <pc:spChg chg="mod">
          <ac:chgData name="Aditya Agarwal" userId="d978b43181223add" providerId="LiveId" clId="{7BBCDE86-013D-41E1-9608-A2B6F610D4D1}" dt="2022-09-10T06:54:00.079" v="188" actId="1076"/>
          <ac:spMkLst>
            <pc:docMk/>
            <pc:sldMk cId="4026945063" sldId="396"/>
            <ac:spMk id="12" creationId="{69C3798F-3F9F-47E0-716B-645FEF045E90}"/>
          </ac:spMkLst>
        </pc:spChg>
        <pc:picChg chg="mod">
          <ac:chgData name="Aditya Agarwal" userId="d978b43181223add" providerId="LiveId" clId="{7BBCDE86-013D-41E1-9608-A2B6F610D4D1}" dt="2022-09-10T06:53:53.795" v="187" actId="1076"/>
          <ac:picMkLst>
            <pc:docMk/>
            <pc:sldMk cId="4026945063" sldId="396"/>
            <ac:picMk id="9" creationId="{F4BF718E-356C-8D9C-6337-81816B80055D}"/>
          </ac:picMkLst>
        </pc:picChg>
      </pc:sldChg>
      <pc:sldChg chg="addSp modSp mod">
        <pc:chgData name="Aditya Agarwal" userId="d978b43181223add" providerId="LiveId" clId="{7BBCDE86-013D-41E1-9608-A2B6F610D4D1}" dt="2022-09-10T06:51:20.954" v="152" actId="14100"/>
        <pc:sldMkLst>
          <pc:docMk/>
          <pc:sldMk cId="612542876" sldId="397"/>
        </pc:sldMkLst>
        <pc:spChg chg="add mod">
          <ac:chgData name="Aditya Agarwal" userId="d978b43181223add" providerId="LiveId" clId="{7BBCDE86-013D-41E1-9608-A2B6F610D4D1}" dt="2022-09-10T06:51:20.954" v="152" actId="14100"/>
          <ac:spMkLst>
            <pc:docMk/>
            <pc:sldMk cId="612542876" sldId="397"/>
            <ac:spMk id="2" creationId="{5F360F8C-B236-CFAB-7398-7C595A33E7C7}"/>
          </ac:spMkLst>
        </pc:spChg>
        <pc:spChg chg="mod">
          <ac:chgData name="Aditya Agarwal" userId="d978b43181223add" providerId="LiveId" clId="{7BBCDE86-013D-41E1-9608-A2B6F610D4D1}" dt="2022-09-09T14:27:54.116" v="123" actId="1076"/>
          <ac:spMkLst>
            <pc:docMk/>
            <pc:sldMk cId="612542876" sldId="397"/>
            <ac:spMk id="7" creationId="{EDDBDB10-9B10-136B-F4B2-6F2E3F9BA8F1}"/>
          </ac:spMkLst>
        </pc:spChg>
      </pc:sldChg>
      <pc:sldChg chg="addSp delSp modSp new mod setBg setClrOvrMap">
        <pc:chgData name="Aditya Agarwal" userId="d978b43181223add" providerId="LiveId" clId="{7BBCDE86-013D-41E1-9608-A2B6F610D4D1}" dt="2022-09-08T17:16:41.203" v="120" actId="403"/>
        <pc:sldMkLst>
          <pc:docMk/>
          <pc:sldMk cId="3688971086" sldId="398"/>
        </pc:sldMkLst>
        <pc:spChg chg="del mod">
          <ac:chgData name="Aditya Agarwal" userId="d978b43181223add" providerId="LiveId" clId="{7BBCDE86-013D-41E1-9608-A2B6F610D4D1}" dt="2022-09-08T17:15:52.763" v="108" actId="26606"/>
          <ac:spMkLst>
            <pc:docMk/>
            <pc:sldMk cId="3688971086" sldId="398"/>
            <ac:spMk id="2" creationId="{59FAFC57-7E68-906F-865B-B1C71609FDE3}"/>
          </ac:spMkLst>
        </pc:spChg>
        <pc:spChg chg="del">
          <ac:chgData name="Aditya Agarwal" userId="d978b43181223add" providerId="LiveId" clId="{7BBCDE86-013D-41E1-9608-A2B6F610D4D1}" dt="2022-09-08T17:12:30.369" v="101" actId="478"/>
          <ac:spMkLst>
            <pc:docMk/>
            <pc:sldMk cId="3688971086" sldId="398"/>
            <ac:spMk id="3" creationId="{A839ADEB-0B1D-B3D8-80ED-D3BD427725BC}"/>
          </ac:spMkLst>
        </pc:spChg>
        <pc:spChg chg="del">
          <ac:chgData name="Aditya Agarwal" userId="d978b43181223add" providerId="LiveId" clId="{7BBCDE86-013D-41E1-9608-A2B6F610D4D1}" dt="2022-09-08T17:12:45.225" v="102" actId="478"/>
          <ac:spMkLst>
            <pc:docMk/>
            <pc:sldMk cId="3688971086" sldId="398"/>
            <ac:spMk id="4" creationId="{56413888-15F8-133E-8D7C-5ECAF7729F55}"/>
          </ac:spMkLst>
        </pc:spChg>
        <pc:spChg chg="del">
          <ac:chgData name="Aditya Agarwal" userId="d978b43181223add" providerId="LiveId" clId="{7BBCDE86-013D-41E1-9608-A2B6F610D4D1}" dt="2022-09-08T17:12:51.806" v="103" actId="478"/>
          <ac:spMkLst>
            <pc:docMk/>
            <pc:sldMk cId="3688971086" sldId="398"/>
            <ac:spMk id="5" creationId="{9248DD50-C6F7-8CBB-F563-A2E78C9CFDFE}"/>
          </ac:spMkLst>
        </pc:spChg>
        <pc:spChg chg="mod">
          <ac:chgData name="Aditya Agarwal" userId="d978b43181223add" providerId="LiveId" clId="{7BBCDE86-013D-41E1-9608-A2B6F610D4D1}" dt="2022-09-08T17:16:41.203" v="120" actId="403"/>
          <ac:spMkLst>
            <pc:docMk/>
            <pc:sldMk cId="3688971086" sldId="398"/>
            <ac:spMk id="6" creationId="{E8DDB4E3-C037-0828-81FD-8E333DE98366}"/>
          </ac:spMkLst>
        </pc:spChg>
        <pc:spChg chg="mod">
          <ac:chgData name="Aditya Agarwal" userId="d978b43181223add" providerId="LiveId" clId="{7BBCDE86-013D-41E1-9608-A2B6F610D4D1}" dt="2022-09-08T17:16:31.001" v="115" actId="1076"/>
          <ac:spMkLst>
            <pc:docMk/>
            <pc:sldMk cId="3688971086" sldId="398"/>
            <ac:spMk id="7" creationId="{E76EA528-1807-4565-BE29-A0F9C4159DDB}"/>
          </ac:spMkLst>
        </pc:spChg>
        <pc:spChg chg="add">
          <ac:chgData name="Aditya Agarwal" userId="d978b43181223add" providerId="LiveId" clId="{7BBCDE86-013D-41E1-9608-A2B6F610D4D1}" dt="2022-09-08T17:16:22.791" v="112" actId="26606"/>
          <ac:spMkLst>
            <pc:docMk/>
            <pc:sldMk cId="3688971086" sldId="398"/>
            <ac:spMk id="16" creationId="{BB96281C-838D-4BCD-BE5A-552E3519CC38}"/>
          </ac:spMkLst>
        </pc:spChg>
        <pc:spChg chg="add">
          <ac:chgData name="Aditya Agarwal" userId="d978b43181223add" providerId="LiveId" clId="{7BBCDE86-013D-41E1-9608-A2B6F610D4D1}" dt="2022-09-08T17:16:22.791" v="112" actId="26606"/>
          <ac:spMkLst>
            <pc:docMk/>
            <pc:sldMk cId="3688971086" sldId="398"/>
            <ac:spMk id="18" creationId="{A0DBF9AA-DD4B-4A5E-B4E5-CA1FD99D2CF7}"/>
          </ac:spMkLst>
        </pc:spChg>
        <pc:picChg chg="add mod">
          <ac:chgData name="Aditya Agarwal" userId="d978b43181223add" providerId="LiveId" clId="{7BBCDE86-013D-41E1-9608-A2B6F610D4D1}" dt="2022-09-08T17:16:22.791" v="112" actId="26606"/>
          <ac:picMkLst>
            <pc:docMk/>
            <pc:sldMk cId="3688971086" sldId="398"/>
            <ac:picMk id="11" creationId="{3C7346E4-0579-C396-0432-21F45E2D338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2228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7966195"/>
      </p:ext>
    </p:extLst>
  </p:cSld>
  <p:clrMapOvr>
    <a:masterClrMapping/>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2922397"/>
      </p:ext>
    </p:extLst>
  </p:cSld>
  <p:clrMapOvr>
    <a:masterClrMapping/>
  </p:clrMapOvr>
  <p:hf hdr="0"/>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57949800"/>
      </p:ext>
    </p:extLst>
  </p:cSld>
  <p:clrMapOvr>
    <a:masterClrMapping/>
  </p:clrMapOvr>
  <p:hf hdr="0"/>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739840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7131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434463235"/>
      </p:ext>
    </p:extLst>
  </p:cSld>
  <p:clrMapOvr>
    <a:masterClrMapping/>
  </p:clrMapOvr>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86861637"/>
      </p:ext>
    </p:extLst>
  </p:cSld>
  <p:clrMapOvr>
    <a:masterClrMapping/>
  </p:clrMapOvr>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Tuesday, February 2, 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02068913"/>
      </p:ext>
    </p:extLst>
  </p:cSld>
  <p:clrMapOvr>
    <a:masterClrMapping/>
  </p:clrMapOvr>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Tuesday, February 2, 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BA1B0FB-D917-4C8C-928F-313BD683BF39}"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6283622"/>
      </p:ext>
    </p:extLst>
  </p:cSld>
  <p:clrMapOvr>
    <a:masterClrMapping/>
  </p:clrMapOvr>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r>
              <a:rPr lang="en-US"/>
              <a:t>Tuesday, February 2, 20XX</a:t>
            </a:r>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746461444"/>
      </p:ext>
    </p:extLst>
  </p:cSld>
  <p:clrMapOvr>
    <a:masterClrMapping/>
  </p:clrMapOvr>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33498493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7146920"/>
      </p:ext>
    </p:extLst>
  </p:cSld>
  <p:clrMapOvr>
    <a:masterClrMapping/>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146235022"/>
      </p:ext>
    </p:extLst>
  </p:cSld>
  <p:clrMapOvr>
    <a:masterClrMapping/>
  </p:clrMapOvr>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56469876"/>
      </p:ext>
    </p:extLst>
  </p:cSld>
  <p:clrMapOvr>
    <a:masterClrMapping/>
  </p:clrMapOvr>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r>
              <a:rPr lang="en-US"/>
              <a:t>Tuesday, February 2, 20XX</a:t>
            </a:r>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452666349"/>
      </p:ext>
    </p:extLst>
  </p:cSld>
  <p:clrMapOvr>
    <a:masterClrMapping/>
  </p:clrMapOvr>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2009495905"/>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9255346" y="2750337"/>
            <a:ext cx="1171888" cy="1356442"/>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304373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28284425"/>
      </p:ext>
    </p:extLst>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89065143"/>
      </p:ext>
    </p:extLst>
  </p:cSld>
  <p:clrMapOvr>
    <a:masterClrMapping/>
  </p:clrMapOvr>
  <p:hf hdr="0"/>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735355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91885137"/>
      </p:ext>
    </p:extLst>
  </p:cSld>
  <p:clrMapOvr>
    <a:masterClrMapping/>
  </p:clrMapOvr>
  <p:hf hdr="0"/>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3536858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50226755"/>
      </p:ext>
    </p:extLst>
  </p:cSld>
  <p:clrMapOvr>
    <a:masterClrMapping/>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819344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660900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574460758"/>
      </p:ext>
    </p:extLst>
  </p:cSld>
  <p:clrMapOvr>
    <a:masterClrMapping/>
  </p:clrMapOvr>
  <p:hf hdr="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869462075"/>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98897640"/>
      </p:ext>
    </p:extLst>
  </p:cSld>
  <p:clrMapOvr>
    <a:masterClrMapping/>
  </p:clrMapOvr>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BA1B0FB-D917-4C8C-928F-313BD683BF39}"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606797"/>
      </p:ext>
    </p:extLst>
  </p:cSld>
  <p:clrMapOvr>
    <a:masterClrMapping/>
  </p:clrMapOvr>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41740872"/>
      </p:ext>
    </p:extLst>
  </p:cSld>
  <p:clrMapOvr>
    <a:masterClrMapping/>
  </p:clrMapOvr>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66359800"/>
      </p:ext>
    </p:extLst>
  </p:cSld>
  <p:clrMapOvr>
    <a:masterClrMapping/>
  </p:clrMapOvr>
  <p:hf hdr="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74688389"/>
      </p:ext>
    </p:extLst>
  </p:cSld>
  <p:clrMapOvr>
    <a:masterClrMapping/>
  </p:clrMapOvr>
  <p:hf hdr="0"/>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00772095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029759983"/>
      </p:ext>
    </p:extLst>
  </p:cSld>
  <p:clrMapOvr>
    <a:masterClrMapping/>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r>
              <a:rPr lang="en-US"/>
              <a:t>Tuesday, February 2, 20XX</a:t>
            </a:r>
            <a:endParaRPr lang="en-US" dirty="0"/>
          </a:p>
        </p:txBody>
      </p:sp>
      <p:sp>
        <p:nvSpPr>
          <p:cNvPr id="5" name="Footer Placeholder 4"/>
          <p:cNvSpPr>
            <a:spLocks noGrp="1"/>
          </p:cNvSpPr>
          <p:nvPr>
            <p:ph type="ftr" sz="quarter" idx="11"/>
          </p:nvPr>
        </p:nvSpPr>
        <p:spPr>
          <a:xfrm>
            <a:off x="680321" y="5936188"/>
            <a:ext cx="6126805"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0497965"/>
      </p:ext>
    </p:extLst>
  </p:cSld>
  <p:clrMapOvr>
    <a:masterClrMapping/>
  </p:clrMapOvr>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2319700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44052290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42674382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9021537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25725008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79381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671295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14696576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090144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51753268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7704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21968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12774508"/>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66678249"/>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67600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94197043"/>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Tuesday, February 2, 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7905437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2418488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Tuesday, February 2, 20XX</a:t>
            </a:r>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59238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Tuesday, February 2, 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66814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26611252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7765275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52702530"/>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13875502"/>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4098939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46463669"/>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2241946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1980913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779994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04648434"/>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476271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r>
              <a:rPr lang="en-US"/>
              <a:t>Tuesday, February 2, 20XX</a:t>
            </a:r>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a:t>Sample Footer Text</a:t>
            </a: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BA1B0FB-D917-4C8C-928F-313BD683BF39}"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76543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43754935"/>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4647647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995267527"/>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53368884"/>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61249245"/>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449082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9947864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23648725"/>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76818347"/>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64326671"/>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85650255"/>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1756670"/>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44885825"/>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79254463"/>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07872253"/>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086466289"/>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234288800"/>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057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Tuesday, February 2, 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18718891"/>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941030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11670476"/>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21096766"/>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35027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85115707"/>
      </p:ext>
    </p:extLst>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Tuesday, February 2, 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96497646"/>
      </p:ext>
    </p:extLst>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Tuesday, February 2, 20XX</a:t>
            </a:r>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773281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Tuesday, February 2, 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157184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071458035"/>
      </p:ext>
    </p:extLst>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5629838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Tuesday, February 2, 20XX</a:t>
            </a:r>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63925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598953911"/>
      </p:ext>
    </p:extLst>
  </p:cSld>
  <p:clrMapOvr>
    <a:masterClrMapping/>
  </p:clrMapOvr>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040878263"/>
      </p:ext>
    </p:extLst>
  </p:cSld>
  <p:clrMapOvr>
    <a:masterClrMapping/>
  </p:clrMapOvr>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52115474"/>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22456769"/>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81795556"/>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925252232"/>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98293721"/>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2046872590"/>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9255346" y="2750337"/>
            <a:ext cx="1171888" cy="1356442"/>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22573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1932702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Tuesday, February 2, 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69541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0749853"/>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843654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71134138"/>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266962578"/>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797641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614472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66971626"/>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31338621"/>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98747362"/>
      </p:ext>
    </p:extLst>
  </p:cSld>
  <p:clrMapOvr>
    <a:masterClrMapping/>
  </p:clrMapOvr>
  <p:hf hdr="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BA1B0FB-D917-4C8C-928F-313BD683BF39}"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81009906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98085883"/>
      </p:ext>
    </p:extLst>
  </p:cSld>
  <p:clrMapOvr>
    <a:masterClrMapping/>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035077767"/>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205479324"/>
      </p:ext>
    </p:extLst>
  </p:cSld>
  <p:clrMapOvr>
    <a:masterClrMapping/>
  </p:clrMapOvr>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31075699"/>
      </p:ext>
    </p:extLst>
  </p:cSld>
  <p:clrMapOvr>
    <a:masterClrMapping/>
  </p:clrMapOvr>
  <p:hf hdr="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73679151"/>
      </p:ext>
    </p:extLst>
  </p:cSld>
  <p:clrMapOvr>
    <a:masterClrMapping/>
  </p:clrMapOvr>
  <p:hf hdr="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r>
              <a:rPr lang="en-US"/>
              <a:t>Tuesday, February 2, 20XX</a:t>
            </a:r>
            <a:endParaRPr lang="en-US" dirty="0"/>
          </a:p>
        </p:txBody>
      </p:sp>
      <p:sp>
        <p:nvSpPr>
          <p:cNvPr id="5" name="Footer Placeholder 4"/>
          <p:cNvSpPr>
            <a:spLocks noGrp="1"/>
          </p:cNvSpPr>
          <p:nvPr>
            <p:ph type="ftr" sz="quarter" idx="11"/>
          </p:nvPr>
        </p:nvSpPr>
        <p:spPr>
          <a:xfrm>
            <a:off x="680321" y="5936188"/>
            <a:ext cx="6126805"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75503914"/>
      </p:ext>
    </p:extLst>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2100299002"/>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r>
              <a:rPr lang="en-US"/>
              <a:t>Tuesday, February 2, 20XX</a:t>
            </a:r>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p>
        </p:txBody>
      </p:sp>
      <p:sp>
        <p:nvSpPr>
          <p:cNvPr id="6" name="Slide Number Placeholder 5"/>
          <p:cNvSpPr>
            <a:spLocks noGrp="1"/>
          </p:cNvSpPr>
          <p:nvPr>
            <p:ph type="sldNum" sz="quarter" idx="12"/>
          </p:nvPr>
        </p:nvSpPr>
        <p:spPr>
          <a:xfrm>
            <a:off x="8077200" y="1430866"/>
            <a:ext cx="2743200" cy="365125"/>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390941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828225090"/>
      </p:ext>
    </p:extLst>
  </p:cSld>
  <p:clrMapOvr>
    <a:masterClrMapping/>
  </p:clrMapOvr>
  <p:hf hdr="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r>
              <a:rPr lang="en-US"/>
              <a:t>Tuesday, February 2, 20XX</a:t>
            </a:r>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768674210"/>
      </p:ext>
    </p:extLst>
  </p:cSld>
  <p:clrMapOvr>
    <a:masterClrMapping/>
  </p:clrMapOvr>
  <p:hf hdr="0"/>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8839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7.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9.png"/><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12.jp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image" Target="../media/image14.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13.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image" Target="../media/image16.png"/><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7.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5.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image" Target="../media/image20.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theme" Target="../theme/theme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image" Target="../media/image17.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theme" Target="../theme/theme7.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55674126"/>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61" r:id="rId22"/>
    <p:sldLayoutId id="2147483734" r:id="rId23"/>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55019352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26326230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hf hdr="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956298135"/>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46539297"/>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058534760"/>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Lst>
  <p:hf hdr="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3716230"/>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3.xml"/><Relationship Id="rId5" Type="http://schemas.openxmlformats.org/officeDocument/2006/relationships/hyperlink" Target="https://pixabay.com/en/hook-check-mark-yes-consent-done-881438/" TargetMode="Externa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png"/><Relationship Id="rId7"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9.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hyperlink" Target="https://freepngimg.com/png/88553-emoticon-area-text-smiley-question-mark" TargetMode="Externa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commons.wikimedia.org/wiki/File:Professor_Thinking_Cartoon.sv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59.xml"/><Relationship Id="rId5" Type="http://schemas.openxmlformats.org/officeDocument/2006/relationships/hyperlink" Target="https://pixabay.com/illustrations/thumbs-up-smiley-face-emoji-happy-4007573/"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8.png"/><Relationship Id="rId11" Type="http://schemas.openxmlformats.org/officeDocument/2006/relationships/image" Target="../media/image32.jpeg"/><Relationship Id="rId5" Type="http://schemas.openxmlformats.org/officeDocument/2006/relationships/image" Target="../media/image7.png"/><Relationship Id="rId10" Type="http://schemas.openxmlformats.org/officeDocument/2006/relationships/image" Target="../media/image31.jpeg"/><Relationship Id="rId4" Type="http://schemas.openxmlformats.org/officeDocument/2006/relationships/image" Target="../media/image6.png"/><Relationship Id="rId9"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7.xml"/><Relationship Id="rId5" Type="http://schemas.openxmlformats.org/officeDocument/2006/relationships/hyperlink" Target="https://www.pexels.com/photo/selective-focus-photo-of-smiling-elderly-man-in-blue-sweater-sitting-by-the-table-talking-on-the-phone-while-using-a-laptop-3754682/" TargetMode="Externa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8" Type="http://schemas.openxmlformats.org/officeDocument/2006/relationships/hyperlink" Target="https://www.flickr.com/photos/mikemacmarketing/44405376514" TargetMode="External"/><Relationship Id="rId3" Type="http://schemas.openxmlformats.org/officeDocument/2006/relationships/image" Target="../media/image13.png"/><Relationship Id="rId7" Type="http://schemas.openxmlformats.org/officeDocument/2006/relationships/image" Target="../media/image34.jpg"/><Relationship Id="rId2" Type="http://schemas.openxmlformats.org/officeDocument/2006/relationships/image" Target="../media/image1.jpeg"/><Relationship Id="rId1" Type="http://schemas.openxmlformats.org/officeDocument/2006/relationships/slideLayout" Target="../slideLayouts/slideLayout7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www.pngall.com/python-programming-language-png" TargetMode="External"/><Relationship Id="rId4" Type="http://schemas.openxmlformats.org/officeDocument/2006/relationships/image" Target="../media/image14.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crackbuilder.blogspot.com/2015/11/acer-aspire-v7-581g-drivers-for-windows.html" TargetMode="External"/><Relationship Id="rId2" Type="http://schemas.openxmlformats.org/officeDocument/2006/relationships/image" Target="../media/image17.png"/><Relationship Id="rId1" Type="http://schemas.openxmlformats.org/officeDocument/2006/relationships/slideLayout" Target="../slideLayouts/slideLayout95.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131.xml"/><Relationship Id="rId4" Type="http://schemas.openxmlformats.org/officeDocument/2006/relationships/hyperlink" Target="https://freesvg.org/flowing-cha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0" name="Picture 5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2" name="Oval 6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6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8" name="Rectangle 6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8" cstate="screen">
            <a:alphaModFix/>
            <a:extLst>
              <a:ext uri="{28A0092B-C50C-407E-A947-70E740481C1C}">
                <a14:useLocalDpi xmlns:a14="http://schemas.microsoft.com/office/drawing/2010/main" val="0"/>
              </a:ext>
            </a:extLst>
          </a:blip>
          <a:srcRect l="9091" b="44417"/>
          <a:stretch/>
        </p:blipFill>
        <p:spPr>
          <a:xfrm>
            <a:off x="0" y="-153993"/>
            <a:ext cx="12191980" cy="6857990"/>
          </a:xfrm>
          <a:prstGeom prst="rect">
            <a:avLst/>
          </a:prstGeom>
        </p:spPr>
      </p:pic>
      <p:sp>
        <p:nvSpPr>
          <p:cNvPr id="70" name="Rectangle 69">
            <a:extLst>
              <a:ext uri="{FF2B5EF4-FFF2-40B4-BE49-F238E27FC236}">
                <a16:creationId xmlns:a16="http://schemas.microsoft.com/office/drawing/2014/main" id="{2B65E6B8-0D17-4912-97E4-60B47A511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104978" y="1295400"/>
            <a:ext cx="4936635" cy="3773690"/>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6881855" y="1740513"/>
            <a:ext cx="4562452" cy="2154568"/>
          </a:xfrm>
        </p:spPr>
        <p:txBody>
          <a:bodyPr vert="horz" lIns="91440" tIns="45720" rIns="91440" bIns="45720" rtlCol="0" anchor="b" anchorCtr="0">
            <a:normAutofit/>
          </a:bodyPr>
          <a:lstStyle/>
          <a:p>
            <a:r>
              <a:rPr lang="en-US" sz="4400" b="1" u="sng" dirty="0"/>
              <a:t>AI Desktop Assistant</a:t>
            </a:r>
          </a:p>
        </p:txBody>
      </p:sp>
      <p:sp>
        <p:nvSpPr>
          <p:cNvPr id="3" name="TextBox 2">
            <a:extLst>
              <a:ext uri="{FF2B5EF4-FFF2-40B4-BE49-F238E27FC236}">
                <a16:creationId xmlns:a16="http://schemas.microsoft.com/office/drawing/2014/main" id="{216D48A5-097D-55E0-F169-DCC0CF67E34A}"/>
              </a:ext>
            </a:extLst>
          </p:cNvPr>
          <p:cNvSpPr txBox="1"/>
          <p:nvPr/>
        </p:nvSpPr>
        <p:spPr>
          <a:xfrm>
            <a:off x="10869283" y="276045"/>
            <a:ext cx="45719"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8" name="Rectangle 17">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6" name="Title 5">
            <a:extLst>
              <a:ext uri="{FF2B5EF4-FFF2-40B4-BE49-F238E27FC236}">
                <a16:creationId xmlns:a16="http://schemas.microsoft.com/office/drawing/2014/main" id="{C3C596C1-7BC7-7E9E-7640-B92686DC2690}"/>
              </a:ext>
            </a:extLst>
          </p:cNvPr>
          <p:cNvSpPr>
            <a:spLocks noGrp="1"/>
          </p:cNvSpPr>
          <p:nvPr>
            <p:ph type="ctrTitle"/>
          </p:nvPr>
        </p:nvSpPr>
        <p:spPr>
          <a:xfrm>
            <a:off x="392605" y="-995567"/>
            <a:ext cx="3761964" cy="3273061"/>
          </a:xfrm>
          <a:noFill/>
          <a:ln w="19050">
            <a:noFill/>
            <a:prstDash val="dash"/>
          </a:ln>
        </p:spPr>
        <p:txBody>
          <a:bodyPr vert="horz" lIns="91440" tIns="45720" rIns="91440" bIns="45720" rtlCol="0" anchor="b">
            <a:normAutofit/>
          </a:bodyPr>
          <a:lstStyle/>
          <a:p>
            <a:r>
              <a:rPr lang="en-US" sz="3700" b="1" u="sng" dirty="0"/>
              <a:t>CONCLUSION:-</a:t>
            </a:r>
          </a:p>
        </p:txBody>
      </p:sp>
      <p:sp>
        <p:nvSpPr>
          <p:cNvPr id="7" name="Subtitle 6">
            <a:extLst>
              <a:ext uri="{FF2B5EF4-FFF2-40B4-BE49-F238E27FC236}">
                <a16:creationId xmlns:a16="http://schemas.microsoft.com/office/drawing/2014/main" id="{EDDBDB10-9B10-136B-F4B2-6F2E3F9BA8F1}"/>
              </a:ext>
            </a:extLst>
          </p:cNvPr>
          <p:cNvSpPr>
            <a:spLocks noGrp="1"/>
          </p:cNvSpPr>
          <p:nvPr>
            <p:ph type="subTitle" idx="1"/>
          </p:nvPr>
        </p:nvSpPr>
        <p:spPr>
          <a:xfrm>
            <a:off x="392605" y="2601437"/>
            <a:ext cx="4955973" cy="3273061"/>
          </a:xfrm>
          <a:noFill/>
          <a:ln w="19050">
            <a:noFill/>
            <a:prstDash val="dash"/>
          </a:ln>
        </p:spPr>
        <p:txBody>
          <a:bodyPr vert="horz" lIns="91440" tIns="45720" rIns="91440" bIns="45720" rtlCol="0">
            <a:normAutofit/>
          </a:bodyPr>
          <a:lstStyle/>
          <a:p>
            <a:pPr marL="0" indent="0"/>
            <a:r>
              <a:rPr lang="en-US" sz="2000" dirty="0">
                <a:latin typeface="Arial" panose="020B0604020202020204" pitchFamily="34" charset="0"/>
                <a:cs typeface="Arial" panose="020B0604020202020204" pitchFamily="34" charset="0"/>
              </a:rPr>
              <a:t>THIS ASSISTANT WILL DEFINITELY MAKE THE HUMAN LIFE MORE EFFICIENT AND MORE RELIABLE AS IN NOWADAYS MOST OF US WANTS EACH AND EVRY THING TO BE SMART AND IT WILL ALSO BE A BIG GOAL FOR THE RELATIONSHIP BETWEEN THE HUMAN AND COMPUTERS</a:t>
            </a:r>
            <a:r>
              <a:rPr lang="en-US" sz="16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ESPECIALLY FOR OLD AGE AND HANDICAPPED PEOPLE.</a:t>
            </a:r>
            <a:endParaRPr lang="en-US" sz="1600" dirty="0">
              <a:latin typeface="Arial" panose="020B0604020202020204" pitchFamily="34" charset="0"/>
              <a:cs typeface="Arial" panose="020B0604020202020204" pitchFamily="34" charset="0"/>
            </a:endParaRPr>
          </a:p>
        </p:txBody>
      </p:sp>
      <p:pic>
        <p:nvPicPr>
          <p:cNvPr id="9" name="Picture Placeholder 8" descr="Logo&#10;&#10;Description automatically generated">
            <a:extLst>
              <a:ext uri="{FF2B5EF4-FFF2-40B4-BE49-F238E27FC236}">
                <a16:creationId xmlns:a16="http://schemas.microsoft.com/office/drawing/2014/main" id="{6C725B13-392E-33FA-4F34-9FB6DDA7F063}"/>
              </a:ext>
            </a:extLst>
          </p:cNvPr>
          <p:cNvPicPr>
            <a:picLocks noGrp="1" noChangeAspect="1"/>
          </p:cNvPicPr>
          <p:nvPr>
            <p:ph type="pic" sz="quarter" idx="13"/>
          </p:nvPr>
        </p:nvPicPr>
        <p:blipFill rotWithShape="1">
          <a:blip r:embed="rId4">
            <a:extLst>
              <a:ext uri="{837473B0-CC2E-450A-ABE3-18F120FF3D39}">
                <a1611:picAttrSrcUrl xmlns:a1611="http://schemas.microsoft.com/office/drawing/2016/11/main" r:id="rId5"/>
              </a:ext>
            </a:extLst>
          </a:blip>
          <a:srcRect t="21875" b="21875"/>
          <a:stretch/>
        </p:blipFill>
        <p:spPr>
          <a:xfrm>
            <a:off x="5859391" y="1578632"/>
            <a:ext cx="5597509" cy="4390847"/>
          </a:xfrm>
          <a:prstGeom prst="rect">
            <a:avLst/>
          </a:prstGeom>
        </p:spPr>
      </p:pic>
      <p:sp>
        <p:nvSpPr>
          <p:cNvPr id="2" name="TextBox 1">
            <a:extLst>
              <a:ext uri="{FF2B5EF4-FFF2-40B4-BE49-F238E27FC236}">
                <a16:creationId xmlns:a16="http://schemas.microsoft.com/office/drawing/2014/main" id="{5F360F8C-B236-CFAB-7398-7C595A33E7C7}"/>
              </a:ext>
            </a:extLst>
          </p:cNvPr>
          <p:cNvSpPr txBox="1"/>
          <p:nvPr/>
        </p:nvSpPr>
        <p:spPr>
          <a:xfrm flipH="1">
            <a:off x="11354949" y="483079"/>
            <a:ext cx="549504" cy="369332"/>
          </a:xfrm>
          <a:prstGeom prst="rect">
            <a:avLst/>
          </a:prstGeom>
          <a:noFill/>
        </p:spPr>
        <p:txBody>
          <a:bodyPr wrap="square" rtlCol="0">
            <a:spAutoFit/>
          </a:bodyPr>
          <a:lstStyle/>
          <a:p>
            <a:r>
              <a:rPr lang="en-IN" dirty="0"/>
              <a:t>10</a:t>
            </a:r>
          </a:p>
        </p:txBody>
      </p:sp>
    </p:spTree>
    <p:extLst>
      <p:ext uri="{BB962C8B-B14F-4D97-AF65-F5344CB8AC3E}">
        <p14:creationId xmlns:p14="http://schemas.microsoft.com/office/powerpoint/2010/main" val="612542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4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7" cstate="screen">
            <a:extLst>
              <a:ext uri="{28A0092B-C50C-407E-A947-70E740481C1C}">
                <a14:useLocalDpi xmlns:a14="http://schemas.microsoft.com/office/drawing/2010/main" val="0"/>
              </a:ext>
            </a:extLst>
          </a:blip>
          <a:srcRect l="22752" r="26803" b="-1"/>
          <a:stretch/>
        </p:blipFill>
        <p:spPr>
          <a:xfrm>
            <a:off x="1" y="10"/>
            <a:ext cx="6096000" cy="6857990"/>
          </a:xfrm>
          <a:prstGeom prst="rect">
            <a:avLst/>
          </a:prstGeo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8" cstate="screen">
            <a:alphaModFix/>
            <a:extLst>
              <a:ext uri="{28A0092B-C50C-407E-A947-70E740481C1C}">
                <a14:useLocalDpi xmlns:a14="http://schemas.microsoft.com/office/drawing/2010/main" val="0"/>
              </a:ext>
            </a:extLst>
          </a:blip>
          <a:srcRect l="9779" r="22871" b="-1"/>
          <a:stretch/>
        </p:blipFill>
        <p:spPr>
          <a:xfrm>
            <a:off x="4053081" y="10"/>
            <a:ext cx="8138918" cy="6857990"/>
          </a:xfrm>
          <a:custGeom>
            <a:avLst/>
            <a:gdLst/>
            <a:ahLst/>
            <a:cxnLst/>
            <a:rect l="l" t="t" r="r" b="b"/>
            <a:pathLst>
              <a:path w="8138918" h="6858000">
                <a:moveTo>
                  <a:pt x="2038180" y="0"/>
                </a:moveTo>
                <a:lnTo>
                  <a:pt x="8138918" y="0"/>
                </a:lnTo>
                <a:lnTo>
                  <a:pt x="8138918" y="6858000"/>
                </a:lnTo>
                <a:lnTo>
                  <a:pt x="2038180" y="6858000"/>
                </a:lnTo>
                <a:close/>
                <a:moveTo>
                  <a:pt x="1501126" y="0"/>
                </a:moveTo>
                <a:lnTo>
                  <a:pt x="1727373" y="0"/>
                </a:lnTo>
                <a:lnTo>
                  <a:pt x="1727373" y="6858000"/>
                </a:lnTo>
                <a:lnTo>
                  <a:pt x="1501126" y="6858000"/>
                </a:lnTo>
                <a:close/>
                <a:moveTo>
                  <a:pt x="1074563" y="0"/>
                </a:moveTo>
                <a:lnTo>
                  <a:pt x="1151640" y="0"/>
                </a:lnTo>
                <a:lnTo>
                  <a:pt x="1151640" y="6858000"/>
                </a:lnTo>
                <a:lnTo>
                  <a:pt x="1074563" y="6858000"/>
                </a:lnTo>
                <a:close/>
                <a:moveTo>
                  <a:pt x="756244" y="0"/>
                </a:moveTo>
                <a:lnTo>
                  <a:pt x="940901" y="0"/>
                </a:lnTo>
                <a:lnTo>
                  <a:pt x="940901" y="6858000"/>
                </a:lnTo>
                <a:lnTo>
                  <a:pt x="756244" y="6858000"/>
                </a:lnTo>
                <a:close/>
                <a:moveTo>
                  <a:pt x="0" y="0"/>
                </a:moveTo>
                <a:lnTo>
                  <a:pt x="575732" y="0"/>
                </a:lnTo>
                <a:lnTo>
                  <a:pt x="575732" y="6858000"/>
                </a:lnTo>
                <a:lnTo>
                  <a:pt x="0" y="6858000"/>
                </a:lnTo>
                <a:close/>
              </a:path>
            </a:pathLst>
          </a:custGeom>
        </p:spPr>
      </p:pic>
      <p:sp>
        <p:nvSpPr>
          <p:cNvPr id="50" name="Rectangle 49">
            <a:extLst>
              <a:ext uri="{FF2B5EF4-FFF2-40B4-BE49-F238E27FC236}">
                <a16:creationId xmlns:a16="http://schemas.microsoft.com/office/drawing/2014/main" id="{2BFED1E8-4D67-4106-B3AB-A08527E66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926" y="0"/>
            <a:ext cx="4106685"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31F1A926-CDCB-45AA-AF86-88B2B868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017086" y="1295400"/>
            <a:ext cx="4108113"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7381647" y="570004"/>
            <a:ext cx="2800331" cy="3329581"/>
          </a:xfrm>
        </p:spPr>
        <p:txBody>
          <a:bodyPr vert="horz" lIns="91440" tIns="45720" rIns="91440" bIns="45720" rtlCol="0" anchor="b">
            <a:normAutofit/>
          </a:bodyPr>
          <a:lstStyle/>
          <a:p>
            <a:r>
              <a:rPr lang="en-US" sz="480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7268901" y="4517372"/>
            <a:ext cx="3703899" cy="1273818"/>
          </a:xfrm>
        </p:spPr>
        <p:txBody>
          <a:bodyPr vert="horz" lIns="91440" tIns="45720" rIns="91440" bIns="45720" rtlCol="0" anchor="t">
            <a:normAutofit/>
          </a:bodyPr>
          <a:lstStyle/>
          <a:p>
            <a:pPr marL="0" indent="0">
              <a:lnSpc>
                <a:spcPct val="90000"/>
              </a:lnSpc>
            </a:pPr>
            <a:r>
              <a:rPr lang="en-US" sz="1400" cap="all" dirty="0"/>
              <a:t>Presenter name:- Aditya Agarwal</a:t>
            </a:r>
          </a:p>
          <a:p>
            <a:pPr marL="0" indent="0">
              <a:lnSpc>
                <a:spcPct val="90000"/>
              </a:lnSpc>
            </a:pPr>
            <a:r>
              <a:rPr lang="en-US" sz="1400" cap="all" dirty="0"/>
              <a:t>Course &amp; Sec:- MCA(B)</a:t>
            </a:r>
          </a:p>
          <a:p>
            <a:pPr marL="0" indent="0">
              <a:lnSpc>
                <a:spcPct val="90000"/>
              </a:lnSpc>
            </a:pPr>
            <a:r>
              <a:rPr lang="en-US" sz="1400" cap="all" dirty="0"/>
              <a:t>Roll no:- 210029014008</a:t>
            </a:r>
          </a:p>
        </p:txBody>
      </p:sp>
      <p:sp>
        <p:nvSpPr>
          <p:cNvPr id="2" name="TextBox 1">
            <a:extLst>
              <a:ext uri="{FF2B5EF4-FFF2-40B4-BE49-F238E27FC236}">
                <a16:creationId xmlns:a16="http://schemas.microsoft.com/office/drawing/2014/main" id="{9542393A-1894-9E7A-C9DD-8213D8203F2D}"/>
              </a:ext>
            </a:extLst>
          </p:cNvPr>
          <p:cNvSpPr txBox="1"/>
          <p:nvPr/>
        </p:nvSpPr>
        <p:spPr>
          <a:xfrm flipH="1">
            <a:off x="10484530" y="93707"/>
            <a:ext cx="487741" cy="369332"/>
          </a:xfrm>
          <a:prstGeom prst="rect">
            <a:avLst/>
          </a:prstGeom>
          <a:noFill/>
        </p:spPr>
        <p:txBody>
          <a:bodyPr wrap="square" rtlCol="0">
            <a:spAutoFit/>
          </a:bodyPr>
          <a:lstStyle/>
          <a:p>
            <a:r>
              <a:rPr lang="en-IN" dirty="0"/>
              <a:t>11</a:t>
            </a:r>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57175" y="0"/>
            <a:ext cx="4422205" cy="1997855"/>
          </a:xfrm>
        </p:spPr>
        <p:txBody>
          <a:bodyPr/>
          <a:lstStyle/>
          <a:p>
            <a:r>
              <a:rPr lang="en-US" sz="6000" b="1" u="sng" dirty="0"/>
              <a:t>Supervisor</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52778" y="2191531"/>
            <a:ext cx="5499156" cy="3415519"/>
          </a:xfrm>
        </p:spPr>
        <p:txBody>
          <a:bodyPr/>
          <a:lstStyle/>
          <a:p>
            <a:r>
              <a:rPr lang="en-US" b="1" dirty="0"/>
              <a:t>Mr. ANKIT VERMA SIR</a:t>
            </a:r>
          </a:p>
          <a:p>
            <a:endParaRPr lang="en-US" b="1" dirty="0"/>
          </a:p>
          <a:p>
            <a:endParaRPr lang="en-US" b="1" dirty="0"/>
          </a:p>
          <a:p>
            <a:endParaRPr lang="en-US" b="1" dirty="0"/>
          </a:p>
          <a:p>
            <a:endParaRPr lang="en-US" b="1" dirty="0"/>
          </a:p>
          <a:p>
            <a:r>
              <a:rPr lang="en-US" sz="3200" b="1" u="sng" dirty="0"/>
              <a:t>Team Leader / Member</a:t>
            </a:r>
          </a:p>
          <a:p>
            <a:r>
              <a:rPr lang="en-US" b="1" dirty="0"/>
              <a:t> Aditya Agarwal</a:t>
            </a:r>
          </a:p>
          <a:p>
            <a:r>
              <a:rPr lang="en-US" b="1" dirty="0"/>
              <a:t>  210029014008</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3" b="23"/>
          <a:stretch/>
        </p:blipFill>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134" b="134"/>
          <a:stretch/>
        </p:blipFill>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p:pic>
      <p:sp>
        <p:nvSpPr>
          <p:cNvPr id="4" name="TextBox 3">
            <a:extLst>
              <a:ext uri="{FF2B5EF4-FFF2-40B4-BE49-F238E27FC236}">
                <a16:creationId xmlns:a16="http://schemas.microsoft.com/office/drawing/2014/main" id="{214D5B3C-4A98-F32A-755C-DDD19D99E2AB}"/>
              </a:ext>
            </a:extLst>
          </p:cNvPr>
          <p:cNvSpPr txBox="1"/>
          <p:nvPr/>
        </p:nvSpPr>
        <p:spPr>
          <a:xfrm>
            <a:off x="10653623" y="310551"/>
            <a:ext cx="45719" cy="369332"/>
          </a:xfrm>
          <a:prstGeom prst="rect">
            <a:avLst/>
          </a:prstGeom>
          <a:noFill/>
        </p:spPr>
        <p:txBody>
          <a:bodyPr wrap="square" rtlCol="0">
            <a:spAutoFit/>
          </a:bodyPr>
          <a:lstStyle/>
          <a:p>
            <a:r>
              <a:rPr lang="en-IN" dirty="0"/>
              <a:t>2</a:t>
            </a:r>
          </a:p>
        </p:txBody>
      </p:sp>
    </p:spTree>
    <p:extLst>
      <p:ext uri="{BB962C8B-B14F-4D97-AF65-F5344CB8AC3E}">
        <p14:creationId xmlns:p14="http://schemas.microsoft.com/office/powerpoint/2010/main" val="231323486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3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B68D5A8A-E72D-4933-8095-4D1CD9515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DBE9514-FEDA-44BD-88A7-BCFD92C30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01" y="643468"/>
            <a:ext cx="3690780" cy="9651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a:extLst>
              <a:ext uri="{FF2B5EF4-FFF2-40B4-BE49-F238E27FC236}">
                <a16:creationId xmlns:a16="http://schemas.microsoft.com/office/drawing/2014/main" id="{9373889C-F51B-EAA4-0491-4817EC598121}"/>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997" r="3659" b="-3"/>
          <a:stretch/>
        </p:blipFill>
        <p:spPr>
          <a:xfrm>
            <a:off x="4636540" y="643468"/>
            <a:ext cx="5145532" cy="3640664"/>
          </a:xfrm>
          <a:prstGeom prst="rect">
            <a:avLst/>
          </a:prstGeom>
        </p:spPr>
      </p:pic>
      <p:sp>
        <p:nvSpPr>
          <p:cNvPr id="38" name="Rectangle 37">
            <a:extLst>
              <a:ext uri="{FF2B5EF4-FFF2-40B4-BE49-F238E27FC236}">
                <a16:creationId xmlns:a16="http://schemas.microsoft.com/office/drawing/2014/main" id="{1C5EA01F-B580-4D48-82C9-76FD6752E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 name="Picture 16" descr="A picture containing text&#10;&#10;Description automatically generated">
            <a:extLst>
              <a:ext uri="{FF2B5EF4-FFF2-40B4-BE49-F238E27FC236}">
                <a16:creationId xmlns:a16="http://schemas.microsoft.com/office/drawing/2014/main" id="{F444B734-732B-7952-8F0D-C78A6AFC2CDD}"/>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3978" r="27564" b="2"/>
          <a:stretch/>
        </p:blipFill>
        <p:spPr>
          <a:xfrm>
            <a:off x="631401" y="1930400"/>
            <a:ext cx="3690780" cy="4284132"/>
          </a:xfrm>
          <a:prstGeom prst="rect">
            <a:avLst/>
          </a:prstGeom>
        </p:spPr>
      </p:pic>
      <p:sp>
        <p:nvSpPr>
          <p:cNvPr id="40" name="Rectangle 39">
            <a:extLst>
              <a:ext uri="{FF2B5EF4-FFF2-40B4-BE49-F238E27FC236}">
                <a16:creationId xmlns:a16="http://schemas.microsoft.com/office/drawing/2014/main" id="{9D25E54F-44EC-4453-8B23-A4481040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540" y="4605864"/>
            <a:ext cx="5145532" cy="1608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9D94FAA-A1C0-BB40-F1C0-630D9B895F88}"/>
              </a:ext>
            </a:extLst>
          </p:cNvPr>
          <p:cNvSpPr txBox="1"/>
          <p:nvPr/>
        </p:nvSpPr>
        <p:spPr>
          <a:xfrm flipH="1">
            <a:off x="890324" y="941352"/>
            <a:ext cx="4199752" cy="400110"/>
          </a:xfrm>
          <a:prstGeom prst="rect">
            <a:avLst/>
          </a:prstGeom>
          <a:noFill/>
        </p:spPr>
        <p:txBody>
          <a:bodyPr wrap="square" rtlCol="0">
            <a:spAutoFit/>
          </a:bodyPr>
          <a:lstStyle/>
          <a:p>
            <a:r>
              <a:rPr lang="en-IN" sz="2000" dirty="0"/>
              <a:t>Have you ever thought</a:t>
            </a:r>
            <a:r>
              <a:rPr lang="en-IN" sz="2000" dirty="0">
                <a:latin typeface="Arial" panose="020B0604020202020204" pitchFamily="34" charset="0"/>
                <a:cs typeface="Arial" panose="020B0604020202020204" pitchFamily="34" charset="0"/>
              </a:rPr>
              <a:t>?</a:t>
            </a:r>
            <a:endParaRPr lang="en-IN" sz="2000" dirty="0"/>
          </a:p>
        </p:txBody>
      </p:sp>
      <p:sp>
        <p:nvSpPr>
          <p:cNvPr id="20" name="TextBox 19">
            <a:extLst>
              <a:ext uri="{FF2B5EF4-FFF2-40B4-BE49-F238E27FC236}">
                <a16:creationId xmlns:a16="http://schemas.microsoft.com/office/drawing/2014/main" id="{0CE5718F-8125-D05E-EB40-453387796ACD}"/>
              </a:ext>
            </a:extLst>
          </p:cNvPr>
          <p:cNvSpPr txBox="1"/>
          <p:nvPr/>
        </p:nvSpPr>
        <p:spPr>
          <a:xfrm>
            <a:off x="4842324" y="4895092"/>
            <a:ext cx="4939748" cy="1015663"/>
          </a:xfrm>
          <a:prstGeom prst="rect">
            <a:avLst/>
          </a:prstGeom>
          <a:noFill/>
        </p:spPr>
        <p:txBody>
          <a:bodyPr wrap="square" rtlCol="0">
            <a:spAutoFit/>
          </a:bodyPr>
          <a:lstStyle/>
          <a:p>
            <a:r>
              <a:rPr lang="en-IN" sz="2000" dirty="0"/>
              <a:t>How we will be performing tasks on computers when we will get old and how we will be able to do those tasks.</a:t>
            </a:r>
          </a:p>
        </p:txBody>
      </p:sp>
      <p:sp>
        <p:nvSpPr>
          <p:cNvPr id="2" name="TextBox 1">
            <a:extLst>
              <a:ext uri="{FF2B5EF4-FFF2-40B4-BE49-F238E27FC236}">
                <a16:creationId xmlns:a16="http://schemas.microsoft.com/office/drawing/2014/main" id="{85D26951-B1F3-A50D-955A-42E2A9D5C5A1}"/>
              </a:ext>
            </a:extLst>
          </p:cNvPr>
          <p:cNvSpPr txBox="1"/>
          <p:nvPr/>
        </p:nvSpPr>
        <p:spPr>
          <a:xfrm>
            <a:off x="10720328" y="396815"/>
            <a:ext cx="45719" cy="369332"/>
          </a:xfrm>
          <a:prstGeom prst="rect">
            <a:avLst/>
          </a:prstGeom>
          <a:noFill/>
        </p:spPr>
        <p:txBody>
          <a:bodyPr wrap="square" rtlCol="0">
            <a:spAutoFit/>
          </a:bodyPr>
          <a:lstStyle/>
          <a:p>
            <a:r>
              <a:rPr lang="en-IN" dirty="0"/>
              <a:t>3</a:t>
            </a:r>
          </a:p>
        </p:txBody>
      </p:sp>
    </p:spTree>
    <p:extLst>
      <p:ext uri="{BB962C8B-B14F-4D97-AF65-F5344CB8AC3E}">
        <p14:creationId xmlns:p14="http://schemas.microsoft.com/office/powerpoint/2010/main" val="229584277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0" name="Picture 15">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2"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3"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4"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5"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6BC7A56-B5A1-7908-309D-998BBA22A5CE}"/>
              </a:ext>
            </a:extLst>
          </p:cNvPr>
          <p:cNvSpPr>
            <a:spLocks noGrp="1"/>
          </p:cNvSpPr>
          <p:nvPr>
            <p:ph type="title"/>
          </p:nvPr>
        </p:nvSpPr>
        <p:spPr>
          <a:xfrm rot="21420000">
            <a:off x="562263" y="655592"/>
            <a:ext cx="5428489" cy="3278684"/>
          </a:xfrm>
        </p:spPr>
        <p:txBody>
          <a:bodyPr vert="horz" lIns="91440" tIns="45720" rIns="91440" bIns="45720" rtlCol="0" anchor="b">
            <a:normAutofit/>
          </a:bodyPr>
          <a:lstStyle/>
          <a:p>
            <a:pPr algn="r"/>
            <a:r>
              <a:rPr lang="en-US" sz="5600"/>
              <a:t>No Worries here is what I have got as the solution.  </a:t>
            </a:r>
          </a:p>
        </p:txBody>
      </p:sp>
      <p:pic>
        <p:nvPicPr>
          <p:cNvPr id="11" name="Picture 10" descr="A picture containing logo&#10;&#10;Description automatically generated">
            <a:extLst>
              <a:ext uri="{FF2B5EF4-FFF2-40B4-BE49-F238E27FC236}">
                <a16:creationId xmlns:a16="http://schemas.microsoft.com/office/drawing/2014/main" id="{49864EA3-D67D-8994-C315-BD0C3B91E5E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26085" b="1"/>
          <a:stretch/>
        </p:blipFill>
        <p:spPr>
          <a:xfrm rot="21420000">
            <a:off x="6383131" y="82258"/>
            <a:ext cx="4672896" cy="4425352"/>
          </a:xfrm>
          <a:custGeom>
            <a:avLst/>
            <a:gdLst/>
            <a:ahLst/>
            <a:cxnLst/>
            <a:rect l="l" t="t" r="r" b="b"/>
            <a:pathLst>
              <a:path w="4672896" h="4425352">
                <a:moveTo>
                  <a:pt x="2262547" y="0"/>
                </a:moveTo>
                <a:lnTo>
                  <a:pt x="4672895" y="126321"/>
                </a:lnTo>
                <a:lnTo>
                  <a:pt x="4672896" y="4425352"/>
                </a:lnTo>
                <a:lnTo>
                  <a:pt x="0" y="4425352"/>
                </a:lnTo>
                <a:lnTo>
                  <a:pt x="0" y="0"/>
                </a:lnTo>
                <a:close/>
              </a:path>
            </a:pathLst>
          </a:custGeom>
        </p:spPr>
      </p:pic>
      <p:sp>
        <p:nvSpPr>
          <p:cNvPr id="3" name="TextBox 2">
            <a:extLst>
              <a:ext uri="{FF2B5EF4-FFF2-40B4-BE49-F238E27FC236}">
                <a16:creationId xmlns:a16="http://schemas.microsoft.com/office/drawing/2014/main" id="{B27D90ED-0E07-F54A-3C65-B96263DC4054}"/>
              </a:ext>
            </a:extLst>
          </p:cNvPr>
          <p:cNvSpPr txBox="1"/>
          <p:nvPr/>
        </p:nvSpPr>
        <p:spPr>
          <a:xfrm>
            <a:off x="10524226" y="4934309"/>
            <a:ext cx="45719" cy="369332"/>
          </a:xfrm>
          <a:prstGeom prst="rect">
            <a:avLst/>
          </a:prstGeom>
          <a:noFill/>
        </p:spPr>
        <p:txBody>
          <a:bodyPr wrap="square" rtlCol="0">
            <a:spAutoFit/>
          </a:bodyPr>
          <a:lstStyle/>
          <a:p>
            <a:r>
              <a:rPr lang="en-IN" dirty="0"/>
              <a:t>4</a:t>
            </a:r>
          </a:p>
        </p:txBody>
      </p:sp>
    </p:spTree>
    <p:extLst>
      <p:ext uri="{BB962C8B-B14F-4D97-AF65-F5344CB8AC3E}">
        <p14:creationId xmlns:p14="http://schemas.microsoft.com/office/powerpoint/2010/main" val="1244603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59" name="Picture 29">
            <a:extLst>
              <a:ext uri="{FF2B5EF4-FFF2-40B4-BE49-F238E27FC236}">
                <a16:creationId xmlns:a16="http://schemas.microsoft.com/office/drawing/2014/main" id="{9C12A434-9C7D-41AF-AAB0-E5D44E2F39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0" name="Picture 31">
            <a:extLst>
              <a:ext uri="{FF2B5EF4-FFF2-40B4-BE49-F238E27FC236}">
                <a16:creationId xmlns:a16="http://schemas.microsoft.com/office/drawing/2014/main" id="{E5761B8C-FD3D-448F-8D10-339E50E162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1" name="Oval 33">
            <a:extLst>
              <a:ext uri="{FF2B5EF4-FFF2-40B4-BE49-F238E27FC236}">
                <a16:creationId xmlns:a16="http://schemas.microsoft.com/office/drawing/2014/main" id="{CD2C2C68-DBCF-4A56-8846-1458724A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 name="Picture 35">
            <a:extLst>
              <a:ext uri="{FF2B5EF4-FFF2-40B4-BE49-F238E27FC236}">
                <a16:creationId xmlns:a16="http://schemas.microsoft.com/office/drawing/2014/main" id="{359EE1E0-5594-4634-A5B3-37FF2BEFF0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63" name="Picture 37">
            <a:extLst>
              <a:ext uri="{FF2B5EF4-FFF2-40B4-BE49-F238E27FC236}">
                <a16:creationId xmlns:a16="http://schemas.microsoft.com/office/drawing/2014/main" id="{EA403910-7471-48D3-A473-80AB91A3FF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64" name="Rectangle 39">
            <a:extLst>
              <a:ext uri="{FF2B5EF4-FFF2-40B4-BE49-F238E27FC236}">
                <a16:creationId xmlns:a16="http://schemas.microsoft.com/office/drawing/2014/main" id="{04A6E94D-34D0-4595-A77F-9D7C4D81C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320903" y="552662"/>
            <a:ext cx="4095706" cy="1675975"/>
          </a:xfrm>
        </p:spPr>
        <p:txBody>
          <a:bodyPr vert="horz" lIns="91440" tIns="45720" rIns="91440" bIns="45720" rtlCol="0" anchor="t">
            <a:normAutofit/>
          </a:bodyPr>
          <a:lstStyle/>
          <a:p>
            <a:r>
              <a:rPr lang="en-US" b="1" u="sng"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val="0"/>
              </a:ext>
            </a:extLst>
          </a:blip>
          <a:srcRect t="22865" r="-3" b="11619"/>
          <a:stretch/>
        </p:blipFill>
        <p:spPr>
          <a:xfrm>
            <a:off x="4613643" y="609601"/>
            <a:ext cx="3409037" cy="2765825"/>
          </a:xfrm>
          <a:prstGeom prst="rect">
            <a:avLst/>
          </a:prstGeom>
          <a:effectLst>
            <a:outerShdw blurRad="50800" dist="38100" dir="5400000" algn="t" rotWithShape="0">
              <a:prstClr val="black">
                <a:alpha val="43000"/>
              </a:prstClr>
            </a:outerShdw>
          </a:effectLst>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9" cstate="screen">
            <a:extLst>
              <a:ext uri="{28A0092B-C50C-407E-A947-70E740481C1C}">
                <a14:useLocalDpi xmlns:a14="http://schemas.microsoft.com/office/drawing/2010/main" val="0"/>
              </a:ext>
            </a:extLst>
          </a:blip>
          <a:srcRect t="32203" r="-3" b="2275"/>
          <a:stretch/>
        </p:blipFill>
        <p:spPr>
          <a:xfrm>
            <a:off x="8135262" y="609601"/>
            <a:ext cx="3409037" cy="2766058"/>
          </a:xfrm>
          <a:prstGeom prst="rect">
            <a:avLst/>
          </a:prstGeom>
          <a:effectLst>
            <a:outerShdw blurRad="50800" dist="38100" dir="5400000" algn="t" rotWithShape="0">
              <a:prstClr val="black">
                <a:alpha val="43000"/>
              </a:prstClr>
            </a:outerShdw>
          </a:effectLst>
        </p:spPr>
      </p:pic>
      <p:sp>
        <p:nvSpPr>
          <p:cNvPr id="65" name="Rectangle 41">
            <a:extLst>
              <a:ext uri="{FF2B5EF4-FFF2-40B4-BE49-F238E27FC236}">
                <a16:creationId xmlns:a16="http://schemas.microsoft.com/office/drawing/2014/main" id="{90057C55-0717-453E-A5DA-677D79D42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646109" y="1390650"/>
            <a:ext cx="3573465" cy="4857749"/>
          </a:xfrm>
        </p:spPr>
        <p:txBody>
          <a:bodyPr vert="horz" lIns="91440" tIns="45720" rIns="91440" bIns="45720" rtlCol="0">
            <a:normAutofit lnSpcReduction="10000"/>
          </a:bodyPr>
          <a:lstStyle/>
          <a:p>
            <a:endParaRPr lang="en-US" dirty="0"/>
          </a:p>
          <a:p>
            <a:r>
              <a:rPr lang="en-US" dirty="0">
                <a:solidFill>
                  <a:schemeClr val="bg1"/>
                </a:solidFill>
              </a:rPr>
              <a:t>Developing an AI Desktop Assistant that will let the user access all the stuff and files on the system by just using his/her voice as a command.</a:t>
            </a:r>
          </a:p>
          <a:p>
            <a:r>
              <a:rPr lang="en-US" dirty="0">
                <a:solidFill>
                  <a:schemeClr val="bg1"/>
                </a:solidFill>
              </a:rPr>
              <a:t>The Assistant will access the files from the path which will be accessed during the time of installation and will function according to the command of the user.</a:t>
            </a:r>
          </a:p>
          <a:p>
            <a:endParaRPr lang="en-US" dirty="0"/>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10" cstate="screen">
            <a:extLst>
              <a:ext uri="{28A0092B-C50C-407E-A947-70E740481C1C}">
                <a14:useLocalDpi xmlns:a14="http://schemas.microsoft.com/office/drawing/2010/main" val="0"/>
              </a:ext>
            </a:extLst>
          </a:blip>
          <a:srcRect r="-3" b="34484"/>
          <a:stretch/>
        </p:blipFill>
        <p:spPr>
          <a:xfrm>
            <a:off x="4613644" y="3482340"/>
            <a:ext cx="3409037" cy="2765825"/>
          </a:xfrm>
          <a:prstGeom prst="rect">
            <a:avLst/>
          </a:prstGeom>
          <a:effectLst>
            <a:outerShdw blurRad="50800" dist="38100" dir="5400000" algn="t" rotWithShape="0">
              <a:prstClr val="black">
                <a:alpha val="43000"/>
              </a:prstClr>
            </a:outerShdw>
          </a:effectLst>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11" cstate="screen">
            <a:extLst>
              <a:ext uri="{28A0092B-C50C-407E-A947-70E740481C1C}">
                <a14:useLocalDpi xmlns:a14="http://schemas.microsoft.com/office/drawing/2010/main" val="0"/>
              </a:ext>
            </a:extLst>
          </a:blip>
          <a:srcRect t="15977" r="-3" b="18502"/>
          <a:stretch/>
        </p:blipFill>
        <p:spPr>
          <a:xfrm>
            <a:off x="8135262" y="3482340"/>
            <a:ext cx="3409037" cy="2766058"/>
          </a:xfrm>
          <a:prstGeom prst="rect">
            <a:avLst/>
          </a:prstGeom>
          <a:effectLst>
            <a:outerShdw blurRad="50800" dist="38100" dir="5400000" algn="t" rotWithShape="0">
              <a:prstClr val="black">
                <a:alpha val="43000"/>
              </a:prstClr>
            </a:outerShdw>
          </a:effectLst>
        </p:spPr>
      </p:pic>
      <p:sp>
        <p:nvSpPr>
          <p:cNvPr id="2" name="TextBox 1">
            <a:extLst>
              <a:ext uri="{FF2B5EF4-FFF2-40B4-BE49-F238E27FC236}">
                <a16:creationId xmlns:a16="http://schemas.microsoft.com/office/drawing/2014/main" id="{1458A555-4CFE-F549-454F-8A24DEA187F3}"/>
              </a:ext>
            </a:extLst>
          </p:cNvPr>
          <p:cNvSpPr txBox="1"/>
          <p:nvPr/>
        </p:nvSpPr>
        <p:spPr>
          <a:xfrm>
            <a:off x="10699700" y="367996"/>
            <a:ext cx="45719" cy="369332"/>
          </a:xfrm>
          <a:prstGeom prst="rect">
            <a:avLst/>
          </a:prstGeom>
          <a:noFill/>
        </p:spPr>
        <p:txBody>
          <a:bodyPr wrap="square" rtlCol="0">
            <a:spAutoFit/>
          </a:bodyPr>
          <a:lstStyle/>
          <a:p>
            <a:r>
              <a:rPr lang="en-IN" dirty="0"/>
              <a:t>5</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Placeholder 8" descr="A picture containing tree, person, computer, person&#10;&#10;Description automatically generated">
            <a:extLst>
              <a:ext uri="{FF2B5EF4-FFF2-40B4-BE49-F238E27FC236}">
                <a16:creationId xmlns:a16="http://schemas.microsoft.com/office/drawing/2014/main" id="{9FF12B59-C5E7-904F-EE89-D2BDA0C81978}"/>
              </a:ext>
            </a:extLst>
          </p:cNvPr>
          <p:cNvPicPr>
            <a:picLocks noGrp="1" noChangeAspect="1"/>
          </p:cNvPicPr>
          <p:nvPr>
            <p:ph type="pic" sz="quarter" idx="13"/>
          </p:nvPr>
        </p:nvPicPr>
        <p:blipFill rotWithShape="1">
          <a:blip r:embed="rId4">
            <a:extLst>
              <a:ext uri="{837473B0-CC2E-450A-ABE3-18F120FF3D39}">
                <a1611:picAttrSrcUrl xmlns:a1611="http://schemas.microsoft.com/office/drawing/2016/11/main" r:id="rId5"/>
              </a:ext>
            </a:extLst>
          </a:blip>
          <a:srcRect l="8091" r="32590" b="-1"/>
          <a:stretch/>
        </p:blipFill>
        <p:spPr>
          <a:xfrm>
            <a:off x="-1" y="10"/>
            <a:ext cx="6094407" cy="6857990"/>
          </a:xfrm>
          <a:prstGeom prst="rect">
            <a:avLst/>
          </a:pr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478158" y="2824894"/>
            <a:ext cx="5588152" cy="3308840"/>
          </a:xfrm>
        </p:spPr>
        <p:txBody>
          <a:bodyPr vert="horz" lIns="91440" tIns="45720" rIns="91440" bIns="45720" rtlCol="0" anchor="b" anchorCtr="0">
            <a:normAutofit fontScale="90000"/>
          </a:bodyPr>
          <a:lstStyle/>
          <a:p>
            <a:pPr>
              <a:lnSpc>
                <a:spcPct val="90000"/>
              </a:lnSpc>
            </a:pPr>
            <a:r>
              <a:rPr lang="en-US" sz="2700" dirty="0"/>
              <a:t>The assistant will let you know the time, temperature, the weekday, and furthermore frequently asked questions.</a:t>
            </a:r>
            <a:br>
              <a:rPr lang="en-US" sz="2700" dirty="0"/>
            </a:br>
            <a:br>
              <a:rPr lang="en-US" sz="2700" dirty="0"/>
            </a:br>
            <a:br>
              <a:rPr lang="en-US" sz="2700" dirty="0"/>
            </a:br>
            <a:r>
              <a:rPr lang="en-US" sz="2700" dirty="0"/>
              <a:t>It will let you open your computer application programs like notepad, excel, internet browser, etc., and can also perform some extra functions like Writing text, scheduling remainder, taking screenshots, and many more things.</a:t>
            </a:r>
            <a:br>
              <a:rPr lang="en-US" sz="2000" dirty="0"/>
            </a:br>
            <a:endParaRPr lang="en-US" sz="2000" dirty="0"/>
          </a:p>
        </p:txBody>
      </p:sp>
      <p:sp>
        <p:nvSpPr>
          <p:cNvPr id="2" name="TextBox 1">
            <a:extLst>
              <a:ext uri="{FF2B5EF4-FFF2-40B4-BE49-F238E27FC236}">
                <a16:creationId xmlns:a16="http://schemas.microsoft.com/office/drawing/2014/main" id="{BBD07188-01EA-B817-D13B-920A35AF1E10}"/>
              </a:ext>
            </a:extLst>
          </p:cNvPr>
          <p:cNvSpPr txBox="1"/>
          <p:nvPr/>
        </p:nvSpPr>
        <p:spPr>
          <a:xfrm>
            <a:off x="10685541" y="350172"/>
            <a:ext cx="45719" cy="369332"/>
          </a:xfrm>
          <a:prstGeom prst="rect">
            <a:avLst/>
          </a:prstGeom>
          <a:noFill/>
        </p:spPr>
        <p:txBody>
          <a:bodyPr wrap="square" rtlCol="0">
            <a:spAutoFit/>
          </a:bodyPr>
          <a:lstStyle/>
          <a:p>
            <a:r>
              <a:rPr lang="en-IN" dirty="0"/>
              <a:t>6</a:t>
            </a: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43D1E811-F82C-4FC0-8611-6CFC73FD96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50" name="Picture 49">
            <a:extLst>
              <a:ext uri="{FF2B5EF4-FFF2-40B4-BE49-F238E27FC236}">
                <a16:creationId xmlns:a16="http://schemas.microsoft.com/office/drawing/2014/main" id="{AAC6183A-13DD-465B-9338-4D7F5D5239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 name="Oval 51">
            <a:extLst>
              <a:ext uri="{FF2B5EF4-FFF2-40B4-BE49-F238E27FC236}">
                <a16:creationId xmlns:a16="http://schemas.microsoft.com/office/drawing/2014/main" id="{15BF20A1-7C3A-4BEC-BE35-8AA3E9F0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4" name="Picture 53">
            <a:extLst>
              <a:ext uri="{FF2B5EF4-FFF2-40B4-BE49-F238E27FC236}">
                <a16:creationId xmlns:a16="http://schemas.microsoft.com/office/drawing/2014/main" id="{46D3BD4A-EBCB-4B8A-BA9C-A6927EB621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6" name="Picture 55">
            <a:extLst>
              <a:ext uri="{FF2B5EF4-FFF2-40B4-BE49-F238E27FC236}">
                <a16:creationId xmlns:a16="http://schemas.microsoft.com/office/drawing/2014/main" id="{F483E078-4237-4FFA-8437-F7E6C799F7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8" name="Rectangle 57">
            <a:extLst>
              <a:ext uri="{FF2B5EF4-FFF2-40B4-BE49-F238E27FC236}">
                <a16:creationId xmlns:a16="http://schemas.microsoft.com/office/drawing/2014/main" id="{7FDEDC12-69DE-40B2-9801-E7FFEC7C1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C84ED8CF-1D05-F3AC-D0CE-776DED9DC177}"/>
              </a:ext>
            </a:extLst>
          </p:cNvPr>
          <p:cNvSpPr>
            <a:spLocks noGrp="1"/>
          </p:cNvSpPr>
          <p:nvPr>
            <p:ph type="ctrTitle"/>
          </p:nvPr>
        </p:nvSpPr>
        <p:spPr>
          <a:xfrm>
            <a:off x="646111" y="609601"/>
            <a:ext cx="3325731" cy="1675975"/>
          </a:xfrm>
        </p:spPr>
        <p:txBody>
          <a:bodyPr vert="horz" lIns="91440" tIns="45720" rIns="91440" bIns="45720" rtlCol="0" anchor="t">
            <a:normAutofit/>
          </a:bodyPr>
          <a:lstStyle/>
          <a:p>
            <a:r>
              <a:rPr lang="en-US" sz="4200" b="1" u="sng" dirty="0"/>
              <a:t>Technology used:-</a:t>
            </a:r>
          </a:p>
        </p:txBody>
      </p:sp>
      <p:pic>
        <p:nvPicPr>
          <p:cNvPr id="30" name="Picture 29" descr="A picture containing text, night&#10;&#10;Description automatically generated">
            <a:extLst>
              <a:ext uri="{FF2B5EF4-FFF2-40B4-BE49-F238E27FC236}">
                <a16:creationId xmlns:a16="http://schemas.microsoft.com/office/drawing/2014/main" id="{1C2B856A-D0DD-09E3-3D21-F94572CC2AE0}"/>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24880" r="26754" b="-1"/>
          <a:stretch/>
        </p:blipFill>
        <p:spPr>
          <a:xfrm>
            <a:off x="4613644" y="609368"/>
            <a:ext cx="3409037" cy="5638797"/>
          </a:xfrm>
          <a:prstGeom prst="rect">
            <a:avLst/>
          </a:prstGeom>
          <a:effectLst>
            <a:outerShdw blurRad="50800" dist="38100" dir="5400000" algn="t" rotWithShape="0">
              <a:prstClr val="black">
                <a:alpha val="43000"/>
              </a:prstClr>
            </a:outerShdw>
          </a:effectLst>
        </p:spPr>
      </p:pic>
      <p:pic>
        <p:nvPicPr>
          <p:cNvPr id="24" name="Picture Placeholder 23" descr="Icon&#10;&#10;Description automatically generated">
            <a:extLst>
              <a:ext uri="{FF2B5EF4-FFF2-40B4-BE49-F238E27FC236}">
                <a16:creationId xmlns:a16="http://schemas.microsoft.com/office/drawing/2014/main" id="{B5BCB0A3-B65E-E448-8F80-6B0B2A4B29E7}"/>
              </a:ext>
            </a:extLst>
          </p:cNvPr>
          <p:cNvPicPr>
            <a:picLocks noGrp="1" noChangeAspect="1"/>
          </p:cNvPicPr>
          <p:nvPr>
            <p:ph type="pic" sz="quarter" idx="13"/>
          </p:nvPr>
        </p:nvPicPr>
        <p:blipFill rotWithShape="1">
          <a:blip r:embed="rId9">
            <a:extLst>
              <a:ext uri="{837473B0-CC2E-450A-ABE3-18F120FF3D39}">
                <a1611:picAttrSrcUrl xmlns:a1611="http://schemas.microsoft.com/office/drawing/2016/11/main" r:id="rId10"/>
              </a:ext>
            </a:extLst>
          </a:blip>
          <a:srcRect t="21677" b="17866"/>
          <a:stretch/>
        </p:blipFill>
        <p:spPr>
          <a:xfrm rot="5400000">
            <a:off x="7020382" y="1724481"/>
            <a:ext cx="5638797" cy="3409037"/>
          </a:xfrm>
          <a:prstGeom prst="rect">
            <a:avLst/>
          </a:prstGeom>
          <a:effectLst>
            <a:outerShdw blurRad="50800" dist="38100" dir="5400000" algn="t" rotWithShape="0">
              <a:prstClr val="black">
                <a:alpha val="43000"/>
              </a:prstClr>
            </a:outerShdw>
          </a:effectLst>
        </p:spPr>
      </p:pic>
      <p:sp>
        <p:nvSpPr>
          <p:cNvPr id="60" name="Rectangle 59">
            <a:extLst>
              <a:ext uri="{FF2B5EF4-FFF2-40B4-BE49-F238E27FC236}">
                <a16:creationId xmlns:a16="http://schemas.microsoft.com/office/drawing/2014/main" id="{2D6ABE46-3AEA-463B-83C4-9C034A586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ubtitle 6">
            <a:extLst>
              <a:ext uri="{FF2B5EF4-FFF2-40B4-BE49-F238E27FC236}">
                <a16:creationId xmlns:a16="http://schemas.microsoft.com/office/drawing/2014/main" id="{D69C3FC6-F02E-E465-E419-7FA43216ED01}"/>
              </a:ext>
            </a:extLst>
          </p:cNvPr>
          <p:cNvSpPr>
            <a:spLocks noGrp="1"/>
          </p:cNvSpPr>
          <p:nvPr>
            <p:ph type="subTitle" idx="1"/>
          </p:nvPr>
        </p:nvSpPr>
        <p:spPr>
          <a:xfrm>
            <a:off x="642176" y="2484310"/>
            <a:ext cx="3329666" cy="3763855"/>
          </a:xfrm>
        </p:spPr>
        <p:txBody>
          <a:bodyPr vert="horz" lIns="91440" tIns="45720" rIns="91440" bIns="45720" rtlCol="0">
            <a:normAutofit/>
          </a:bodyPr>
          <a:lstStyle/>
          <a:p>
            <a:pPr>
              <a:buFont typeface="Wingdings 3" charset="2"/>
              <a:buChar char=""/>
            </a:pPr>
            <a:r>
              <a:rPr lang="en-US" dirty="0">
                <a:solidFill>
                  <a:srgbClr val="FFFF00"/>
                </a:solidFill>
              </a:rPr>
              <a:t>Python </a:t>
            </a:r>
          </a:p>
          <a:p>
            <a:pPr>
              <a:buFont typeface="Wingdings 3" charset="2"/>
              <a:buChar char=""/>
            </a:pPr>
            <a:endParaRPr lang="en-US" dirty="0">
              <a:solidFill>
                <a:srgbClr val="FFFF00"/>
              </a:solidFill>
            </a:endParaRPr>
          </a:p>
          <a:p>
            <a:pPr>
              <a:buFont typeface="Wingdings 3" charset="2"/>
              <a:buChar char=""/>
            </a:pPr>
            <a:r>
              <a:rPr lang="en-US" dirty="0">
                <a:solidFill>
                  <a:srgbClr val="FFFF00"/>
                </a:solidFill>
              </a:rPr>
              <a:t>AI</a:t>
            </a:r>
          </a:p>
        </p:txBody>
      </p:sp>
      <p:sp>
        <p:nvSpPr>
          <p:cNvPr id="2" name="TextBox 1">
            <a:extLst>
              <a:ext uri="{FF2B5EF4-FFF2-40B4-BE49-F238E27FC236}">
                <a16:creationId xmlns:a16="http://schemas.microsoft.com/office/drawing/2014/main" id="{64E3DA16-FEF3-67FE-76DD-AE08A10AD904}"/>
              </a:ext>
            </a:extLst>
          </p:cNvPr>
          <p:cNvSpPr txBox="1"/>
          <p:nvPr/>
        </p:nvSpPr>
        <p:spPr>
          <a:xfrm>
            <a:off x="10710993" y="390264"/>
            <a:ext cx="45719" cy="369332"/>
          </a:xfrm>
          <a:prstGeom prst="rect">
            <a:avLst/>
          </a:prstGeom>
          <a:noFill/>
        </p:spPr>
        <p:txBody>
          <a:bodyPr wrap="square" rtlCol="0">
            <a:spAutoFit/>
          </a:bodyPr>
          <a:lstStyle/>
          <a:p>
            <a:r>
              <a:rPr lang="en-IN" dirty="0"/>
              <a:t>7</a:t>
            </a:r>
          </a:p>
        </p:txBody>
      </p:sp>
    </p:spTree>
    <p:extLst>
      <p:ext uri="{BB962C8B-B14F-4D97-AF65-F5344CB8AC3E}">
        <p14:creationId xmlns:p14="http://schemas.microsoft.com/office/powerpoint/2010/main" val="1128427928"/>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8" name="Picture 17">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 name="Rectangle 19">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8" name="Rectangle 27">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32" name="Rectangle 31">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BC7827EE-4F31-1B96-FE86-047D0C9420DD}"/>
              </a:ext>
            </a:extLst>
          </p:cNvPr>
          <p:cNvSpPr>
            <a:spLocks noGrp="1"/>
          </p:cNvSpPr>
          <p:nvPr>
            <p:ph type="ctrTitle"/>
          </p:nvPr>
        </p:nvSpPr>
        <p:spPr>
          <a:xfrm>
            <a:off x="680321" y="2063262"/>
            <a:ext cx="4046953" cy="2661138"/>
          </a:xfrm>
        </p:spPr>
        <p:txBody>
          <a:bodyPr vert="horz" lIns="91440" tIns="45720" rIns="91440" bIns="45720" rtlCol="0" anchor="ctr">
            <a:normAutofit/>
          </a:bodyPr>
          <a:lstStyle/>
          <a:p>
            <a:r>
              <a:rPr lang="en-US" sz="1800" b="1" u="sng" dirty="0"/>
              <a:t>Software used:-</a:t>
            </a:r>
            <a:br>
              <a:rPr lang="en-US" sz="1800" dirty="0"/>
            </a:br>
            <a:br>
              <a:rPr lang="en-US" sz="1800"/>
            </a:br>
            <a:r>
              <a:rPr lang="en-US" sz="1800"/>
              <a:t>PyCharm </a:t>
            </a:r>
            <a:br>
              <a:rPr lang="en-US" sz="1800" dirty="0"/>
            </a:br>
            <a:br>
              <a:rPr lang="en-US" sz="1800" dirty="0"/>
            </a:br>
            <a:r>
              <a:rPr lang="en-US" sz="1800" b="1" u="sng" dirty="0"/>
              <a:t>Hardware and software required:-</a:t>
            </a:r>
            <a:br>
              <a:rPr lang="en-US" sz="1800" dirty="0"/>
            </a:br>
            <a:br>
              <a:rPr lang="en-US" sz="1800" dirty="0"/>
            </a:br>
            <a:r>
              <a:rPr lang="en-US" sz="1800" dirty="0"/>
              <a:t>Processor i5 and above</a:t>
            </a:r>
            <a:br>
              <a:rPr lang="en-US" sz="1800" dirty="0"/>
            </a:br>
            <a:r>
              <a:rPr lang="en-US" sz="1800" dirty="0"/>
              <a:t>Windows 8 and above</a:t>
            </a:r>
            <a:br>
              <a:rPr lang="en-US" sz="1800" dirty="0"/>
            </a:br>
            <a:r>
              <a:rPr lang="en-US" sz="1800" dirty="0"/>
              <a:t>6 GB RAM or above</a:t>
            </a:r>
          </a:p>
        </p:txBody>
      </p:sp>
      <p:pic>
        <p:nvPicPr>
          <p:cNvPr id="9" name="Picture Placeholder 8" descr="A picture containing text, electronics, computer&#10;&#10;Description automatically generated">
            <a:extLst>
              <a:ext uri="{FF2B5EF4-FFF2-40B4-BE49-F238E27FC236}">
                <a16:creationId xmlns:a16="http://schemas.microsoft.com/office/drawing/2014/main" id="{20DF3141-1981-D05B-C966-549329250E70}"/>
              </a:ext>
            </a:extLst>
          </p:cNvPr>
          <p:cNvPicPr>
            <a:picLocks noGrp="1" noChangeAspect="1"/>
          </p:cNvPicPr>
          <p:nvPr>
            <p:ph type="pic" sz="quarter" idx="13"/>
          </p:nvPr>
        </p:nvPicPr>
        <p:blipFill rotWithShape="1">
          <a:blip r:embed="rId6">
            <a:extLst>
              <a:ext uri="{837473B0-CC2E-450A-ABE3-18F120FF3D39}">
                <a1611:picAttrSrcUrl xmlns:a1611="http://schemas.microsoft.com/office/drawing/2016/11/main" r:id="rId7"/>
              </a:ext>
            </a:extLst>
          </a:blip>
          <a:srcRect t="10366" b="10366"/>
          <a:stretch/>
        </p:blipFill>
        <p:spPr>
          <a:xfrm>
            <a:off x="5284606" y="1667156"/>
            <a:ext cx="6260963" cy="3523688"/>
          </a:xfrm>
          <a:prstGeom prst="rect">
            <a:avLst/>
          </a:prstGeom>
          <a:ln>
            <a:noFill/>
          </a:ln>
          <a:effectLst>
            <a:outerShdw blurRad="76200" dist="63500" dir="5040000" algn="tl" rotWithShape="0">
              <a:srgbClr val="000000">
                <a:alpha val="41000"/>
              </a:srgbClr>
            </a:outerShdw>
          </a:effectLst>
        </p:spPr>
      </p:pic>
      <p:sp>
        <p:nvSpPr>
          <p:cNvPr id="2" name="TextBox 1">
            <a:extLst>
              <a:ext uri="{FF2B5EF4-FFF2-40B4-BE49-F238E27FC236}">
                <a16:creationId xmlns:a16="http://schemas.microsoft.com/office/drawing/2014/main" id="{5EDC8404-C652-D9C9-97DC-C6C410819236}"/>
              </a:ext>
            </a:extLst>
          </p:cNvPr>
          <p:cNvSpPr txBox="1"/>
          <p:nvPr/>
        </p:nvSpPr>
        <p:spPr>
          <a:xfrm>
            <a:off x="11680166" y="181155"/>
            <a:ext cx="45719" cy="369332"/>
          </a:xfrm>
          <a:prstGeom prst="rect">
            <a:avLst/>
          </a:prstGeom>
          <a:noFill/>
        </p:spPr>
        <p:txBody>
          <a:bodyPr wrap="square" rtlCol="0">
            <a:spAutoFit/>
          </a:bodyPr>
          <a:lstStyle/>
          <a:p>
            <a:r>
              <a:rPr lang="en-IN" dirty="0"/>
              <a:t>8</a:t>
            </a:r>
          </a:p>
        </p:txBody>
      </p:sp>
    </p:spTree>
    <p:extLst>
      <p:ext uri="{BB962C8B-B14F-4D97-AF65-F5344CB8AC3E}">
        <p14:creationId xmlns:p14="http://schemas.microsoft.com/office/powerpoint/2010/main" val="603487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Placeholder 8" descr="Shape, icon&#10;&#10;Description automatically generated with medium confidence">
            <a:extLst>
              <a:ext uri="{FF2B5EF4-FFF2-40B4-BE49-F238E27FC236}">
                <a16:creationId xmlns:a16="http://schemas.microsoft.com/office/drawing/2014/main" id="{F4BF718E-356C-8D9C-6337-81816B80055D}"/>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l="5544" r="5590"/>
          <a:stretch/>
        </p:blipFill>
        <p:spPr>
          <a:xfrm rot="21600000">
            <a:off x="1593" y="10"/>
            <a:ext cx="6094407" cy="6857990"/>
          </a:xfrm>
          <a:prstGeom prst="rect">
            <a:avLst/>
          </a:prstGeom>
        </p:spPr>
      </p:pic>
      <p:sp>
        <p:nvSpPr>
          <p:cNvPr id="6" name="Title 5">
            <a:extLst>
              <a:ext uri="{FF2B5EF4-FFF2-40B4-BE49-F238E27FC236}">
                <a16:creationId xmlns:a16="http://schemas.microsoft.com/office/drawing/2014/main" id="{B24616EC-C429-99D0-8847-2E45C8CFBC6F}"/>
              </a:ext>
            </a:extLst>
          </p:cNvPr>
          <p:cNvSpPr>
            <a:spLocks noGrp="1"/>
          </p:cNvSpPr>
          <p:nvPr>
            <p:ph type="ctrTitle"/>
          </p:nvPr>
        </p:nvSpPr>
        <p:spPr>
          <a:xfrm>
            <a:off x="6387573" y="1015657"/>
            <a:ext cx="5576413" cy="3308840"/>
          </a:xfrm>
        </p:spPr>
        <p:txBody>
          <a:bodyPr vert="horz" lIns="91440" tIns="45720" rIns="91440" bIns="45720" rtlCol="0" anchor="b">
            <a:normAutofit/>
          </a:bodyPr>
          <a:lstStyle/>
          <a:p>
            <a:pPr algn="ctr"/>
            <a:r>
              <a:rPr lang="en-US" sz="5400" b="1" u="sng" dirty="0">
                <a:solidFill>
                  <a:schemeClr val="bg1"/>
                </a:solidFill>
              </a:rPr>
              <a:t>MODULES</a:t>
            </a:r>
            <a:br>
              <a:rPr lang="en-US" sz="5400" b="1" u="sng" dirty="0">
                <a:solidFill>
                  <a:schemeClr val="bg1"/>
                </a:solidFill>
              </a:rPr>
            </a:br>
            <a:endParaRPr lang="en-US" sz="5400" b="1" u="sng" dirty="0">
              <a:solidFill>
                <a:schemeClr val="bg1"/>
              </a:solidFill>
            </a:endParaRPr>
          </a:p>
        </p:txBody>
      </p:sp>
      <p:sp>
        <p:nvSpPr>
          <p:cNvPr id="10" name="TextBox 9">
            <a:extLst>
              <a:ext uri="{FF2B5EF4-FFF2-40B4-BE49-F238E27FC236}">
                <a16:creationId xmlns:a16="http://schemas.microsoft.com/office/drawing/2014/main" id="{4AEF2ED2-6A76-16AE-4639-2BF6513CA759}"/>
              </a:ext>
            </a:extLst>
          </p:cNvPr>
          <p:cNvSpPr txBox="1"/>
          <p:nvPr/>
        </p:nvSpPr>
        <p:spPr>
          <a:xfrm>
            <a:off x="2589201" y="788865"/>
            <a:ext cx="1921397" cy="369332"/>
          </a:xfrm>
          <a:prstGeom prst="rect">
            <a:avLst/>
          </a:prstGeom>
          <a:noFill/>
        </p:spPr>
        <p:txBody>
          <a:bodyPr wrap="square" rtlCol="0">
            <a:spAutoFit/>
          </a:bodyPr>
          <a:lstStyle/>
          <a:p>
            <a:r>
              <a:rPr lang="en-IN" dirty="0">
                <a:solidFill>
                  <a:schemeClr val="bg1"/>
                </a:solidFill>
              </a:rPr>
              <a:t>START</a:t>
            </a:r>
          </a:p>
        </p:txBody>
      </p:sp>
      <p:sp>
        <p:nvSpPr>
          <p:cNvPr id="11" name="TextBox 10">
            <a:extLst>
              <a:ext uri="{FF2B5EF4-FFF2-40B4-BE49-F238E27FC236}">
                <a16:creationId xmlns:a16="http://schemas.microsoft.com/office/drawing/2014/main" id="{62DF9F7D-B212-6223-D892-997467701DF5}"/>
              </a:ext>
            </a:extLst>
          </p:cNvPr>
          <p:cNvSpPr txBox="1"/>
          <p:nvPr/>
        </p:nvSpPr>
        <p:spPr>
          <a:xfrm>
            <a:off x="2403283" y="1947063"/>
            <a:ext cx="1502334" cy="369332"/>
          </a:xfrm>
          <a:prstGeom prst="rect">
            <a:avLst/>
          </a:prstGeom>
          <a:noFill/>
        </p:spPr>
        <p:txBody>
          <a:bodyPr wrap="none" rtlCol="0">
            <a:spAutoFit/>
          </a:bodyPr>
          <a:lstStyle/>
          <a:p>
            <a:r>
              <a:rPr lang="en-IN" dirty="0">
                <a:solidFill>
                  <a:schemeClr val="bg1"/>
                </a:solidFill>
              </a:rPr>
              <a:t>LISTENING</a:t>
            </a:r>
          </a:p>
        </p:txBody>
      </p:sp>
      <p:sp>
        <p:nvSpPr>
          <p:cNvPr id="12" name="TextBox 11">
            <a:extLst>
              <a:ext uri="{FF2B5EF4-FFF2-40B4-BE49-F238E27FC236}">
                <a16:creationId xmlns:a16="http://schemas.microsoft.com/office/drawing/2014/main" id="{69C3798F-3F9F-47E0-716B-645FEF045E90}"/>
              </a:ext>
            </a:extLst>
          </p:cNvPr>
          <p:cNvSpPr txBox="1"/>
          <p:nvPr/>
        </p:nvSpPr>
        <p:spPr>
          <a:xfrm flipH="1">
            <a:off x="2029644" y="2911643"/>
            <a:ext cx="2038304" cy="646331"/>
          </a:xfrm>
          <a:prstGeom prst="rect">
            <a:avLst/>
          </a:prstGeom>
          <a:noFill/>
        </p:spPr>
        <p:txBody>
          <a:bodyPr wrap="square" rtlCol="0">
            <a:spAutoFit/>
          </a:bodyPr>
          <a:lstStyle/>
          <a:p>
            <a:pPr algn="ctr"/>
            <a:r>
              <a:rPr lang="en-IN" dirty="0">
                <a:solidFill>
                  <a:schemeClr val="bg1"/>
                </a:solidFill>
              </a:rPr>
              <a:t>PERFORMING TASKS</a:t>
            </a:r>
          </a:p>
        </p:txBody>
      </p:sp>
      <p:sp>
        <p:nvSpPr>
          <p:cNvPr id="13" name="TextBox 12">
            <a:extLst>
              <a:ext uri="{FF2B5EF4-FFF2-40B4-BE49-F238E27FC236}">
                <a16:creationId xmlns:a16="http://schemas.microsoft.com/office/drawing/2014/main" id="{59E5FCD4-A0F0-233C-47AF-17B42CF9814F}"/>
              </a:ext>
            </a:extLst>
          </p:cNvPr>
          <p:cNvSpPr txBox="1"/>
          <p:nvPr/>
        </p:nvSpPr>
        <p:spPr>
          <a:xfrm flipH="1">
            <a:off x="2707896" y="4153223"/>
            <a:ext cx="1401116" cy="369332"/>
          </a:xfrm>
          <a:prstGeom prst="rect">
            <a:avLst/>
          </a:prstGeom>
          <a:noFill/>
        </p:spPr>
        <p:txBody>
          <a:bodyPr wrap="square" rtlCol="0">
            <a:spAutoFit/>
          </a:bodyPr>
          <a:lstStyle/>
          <a:p>
            <a:r>
              <a:rPr lang="en-IN" dirty="0">
                <a:solidFill>
                  <a:schemeClr val="bg1"/>
                </a:solidFill>
              </a:rPr>
              <a:t>EXIT</a:t>
            </a:r>
          </a:p>
        </p:txBody>
      </p:sp>
      <p:sp>
        <p:nvSpPr>
          <p:cNvPr id="2" name="TextBox 1">
            <a:extLst>
              <a:ext uri="{FF2B5EF4-FFF2-40B4-BE49-F238E27FC236}">
                <a16:creationId xmlns:a16="http://schemas.microsoft.com/office/drawing/2014/main" id="{313567CE-C37B-C0D0-852F-5C6DACF05AA0}"/>
              </a:ext>
            </a:extLst>
          </p:cNvPr>
          <p:cNvSpPr txBox="1"/>
          <p:nvPr/>
        </p:nvSpPr>
        <p:spPr>
          <a:xfrm>
            <a:off x="11421374" y="474453"/>
            <a:ext cx="45719" cy="369332"/>
          </a:xfrm>
          <a:prstGeom prst="rect">
            <a:avLst/>
          </a:prstGeom>
          <a:noFill/>
        </p:spPr>
        <p:txBody>
          <a:bodyPr wrap="square" rtlCol="0">
            <a:spAutoFit/>
          </a:bodyPr>
          <a:lstStyle/>
          <a:p>
            <a:r>
              <a:rPr lang="en-IN" dirty="0"/>
              <a:t>9</a:t>
            </a:r>
          </a:p>
        </p:txBody>
      </p:sp>
    </p:spTree>
    <p:extLst>
      <p:ext uri="{BB962C8B-B14F-4D97-AF65-F5344CB8AC3E}">
        <p14:creationId xmlns:p14="http://schemas.microsoft.com/office/powerpoint/2010/main" val="40269450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2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5.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6.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7.xml><?xml version="1.0" encoding="utf-8"?>
<a:theme xmlns:a="http://schemas.openxmlformats.org/drawingml/2006/main" name="1_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182</TotalTime>
  <Words>312</Words>
  <Application>Microsoft Office PowerPoint</Application>
  <PresentationFormat>Widescreen</PresentationFormat>
  <Paragraphs>48</Paragraphs>
  <Slides>11</Slides>
  <Notes>3</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11</vt:i4>
      </vt:variant>
    </vt:vector>
  </HeadingPairs>
  <TitlesOfParts>
    <vt:vector size="24" baseType="lpstr">
      <vt:lpstr>Arial</vt:lpstr>
      <vt:lpstr>Calibri</vt:lpstr>
      <vt:lpstr>Century Gothic</vt:lpstr>
      <vt:lpstr>Impact</vt:lpstr>
      <vt:lpstr>Trebuchet MS</vt:lpstr>
      <vt:lpstr>Wingdings 3</vt:lpstr>
      <vt:lpstr>Ion</vt:lpstr>
      <vt:lpstr>1_Ion</vt:lpstr>
      <vt:lpstr>Main Event</vt:lpstr>
      <vt:lpstr>2_Ion</vt:lpstr>
      <vt:lpstr>Berlin</vt:lpstr>
      <vt:lpstr>Vapor Trail</vt:lpstr>
      <vt:lpstr>1_Berlin</vt:lpstr>
      <vt:lpstr>AI Desktop Assistant</vt:lpstr>
      <vt:lpstr>Supervisor</vt:lpstr>
      <vt:lpstr>PowerPoint Presentation</vt:lpstr>
      <vt:lpstr>No Worries here is what I have got as the solution.  </vt:lpstr>
      <vt:lpstr>INTRODUCTION</vt:lpstr>
      <vt:lpstr>The assistant will let you know the time, temperature, the weekday, and furthermore frequently asked questions.   It will let you open your computer application programs like notepad, excel, internet browser, etc., and can also perform some extra functions like Writing text, scheduling remainder, taking screenshots, and many more things. </vt:lpstr>
      <vt:lpstr>Technology used:-</vt:lpstr>
      <vt:lpstr>Software used:-  PyCharm   Hardware and software required:-  Processor i5 and above Windows 8 and above 6 GB RAM or above</vt:lpstr>
      <vt:lpstr>MODULES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Desktop Assistant</dc:title>
  <dc:creator>Aditya Agarwal</dc:creator>
  <cp:lastModifiedBy>Aditya Agarwal</cp:lastModifiedBy>
  <cp:revision>5</cp:revision>
  <dcterms:created xsi:type="dcterms:W3CDTF">2022-09-08T13:56:45Z</dcterms:created>
  <dcterms:modified xsi:type="dcterms:W3CDTF">2022-09-10T06:56:52Z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